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937" r:id="rId1"/>
  </p:sldMasterIdLst>
  <p:notesMasterIdLst>
    <p:notesMasterId r:id="rId36"/>
  </p:notesMasterIdLst>
  <p:handoutMasterIdLst>
    <p:handoutMasterId r:id="rId37"/>
  </p:handoutMasterIdLst>
  <p:sldIdLst>
    <p:sldId id="1223" r:id="rId2"/>
    <p:sldId id="1224" r:id="rId3"/>
    <p:sldId id="1279" r:id="rId4"/>
    <p:sldId id="1227" r:id="rId5"/>
    <p:sldId id="1247" r:id="rId6"/>
    <p:sldId id="1248" r:id="rId7"/>
    <p:sldId id="1249" r:id="rId8"/>
    <p:sldId id="1144" r:id="rId9"/>
    <p:sldId id="1264" r:id="rId10"/>
    <p:sldId id="1251" r:id="rId11"/>
    <p:sldId id="1271" r:id="rId12"/>
    <p:sldId id="1278" r:id="rId13"/>
    <p:sldId id="1277" r:id="rId14"/>
    <p:sldId id="1273" r:id="rId15"/>
    <p:sldId id="1238" r:id="rId16"/>
    <p:sldId id="1269" r:id="rId17"/>
    <p:sldId id="1272" r:id="rId18"/>
    <p:sldId id="1253" r:id="rId19"/>
    <p:sldId id="1266" r:id="rId20"/>
    <p:sldId id="1270" r:id="rId21"/>
    <p:sldId id="1254" r:id="rId22"/>
    <p:sldId id="1263" r:id="rId23"/>
    <p:sldId id="1256" r:id="rId24"/>
    <p:sldId id="1257" r:id="rId25"/>
    <p:sldId id="1258" r:id="rId26"/>
    <p:sldId id="1262" r:id="rId27"/>
    <p:sldId id="1261" r:id="rId28"/>
    <p:sldId id="1259" r:id="rId29"/>
    <p:sldId id="1275" r:id="rId30"/>
    <p:sldId id="1260" r:id="rId31"/>
    <p:sldId id="1234" r:id="rId32"/>
    <p:sldId id="1246" r:id="rId33"/>
    <p:sldId id="1265" r:id="rId34"/>
    <p:sldId id="1235" r:id="rId35"/>
  </p:sldIdLst>
  <p:sldSz cx="12188825" cy="6858000"/>
  <p:notesSz cx="6858000" cy="9144000"/>
  <p:custDataLst>
    <p:tags r:id="rId3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odern Apps" id="{7EC56637-EACD-4E90-8D3D-66772FA06E17}">
          <p14:sldIdLst>
            <p14:sldId id="1223"/>
            <p14:sldId id="1224"/>
            <p14:sldId id="1279"/>
            <p14:sldId id="1227"/>
            <p14:sldId id="1247"/>
            <p14:sldId id="1248"/>
            <p14:sldId id="1249"/>
            <p14:sldId id="1144"/>
            <p14:sldId id="1264"/>
            <p14:sldId id="1251"/>
            <p14:sldId id="1271"/>
            <p14:sldId id="1278"/>
            <p14:sldId id="1277"/>
            <p14:sldId id="1273"/>
            <p14:sldId id="1238"/>
            <p14:sldId id="1269"/>
            <p14:sldId id="1272"/>
            <p14:sldId id="1253"/>
            <p14:sldId id="1266"/>
            <p14:sldId id="1270"/>
            <p14:sldId id="1254"/>
            <p14:sldId id="1263"/>
            <p14:sldId id="1256"/>
            <p14:sldId id="1257"/>
            <p14:sldId id="1258"/>
            <p14:sldId id="1262"/>
            <p14:sldId id="1261"/>
            <p14:sldId id="1259"/>
            <p14:sldId id="1275"/>
            <p14:sldId id="1260"/>
            <p14:sldId id="1234"/>
            <p14:sldId id="1246"/>
            <p14:sldId id="1265"/>
            <p14:sldId id="123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DB1E"/>
    <a:srgbClr val="387C2C"/>
    <a:srgbClr val="6DB33F"/>
    <a:srgbClr val="006990"/>
    <a:srgbClr val="E6E6E6"/>
    <a:srgbClr val="7F35AB"/>
    <a:srgbClr val="7636AE"/>
    <a:srgbClr val="264088"/>
    <a:srgbClr val="B3B3B3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B9E9E4-5E30-A54F-83B0-51D2DD393F63}" v="37" dt="2021-02-24T14:40:23.645"/>
  </p1510:revLst>
</p1510:revInfo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17" autoAdjust="0"/>
    <p:restoredTop sz="86531" autoAdjust="0"/>
  </p:normalViewPr>
  <p:slideViewPr>
    <p:cSldViewPr snapToGrid="0">
      <p:cViewPr varScale="1">
        <p:scale>
          <a:sx n="110" d="100"/>
          <a:sy n="110" d="100"/>
        </p:scale>
        <p:origin x="126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6396"/>
    </p:cViewPr>
  </p:sorterViewPr>
  <p:notesViewPr>
    <p:cSldViewPr snapToGrid="0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e Mazur" userId="9b876183-3b5b-4ac6-8ac9-1ba72b986a65" providerId="ADAL" clId="{C6B9E9E4-5E30-A54F-83B0-51D2DD393F63}"/>
    <pc:docChg chg="custSel addSld delSld modSld sldOrd modSection">
      <pc:chgData name="Dave Mazur" userId="9b876183-3b5b-4ac6-8ac9-1ba72b986a65" providerId="ADAL" clId="{C6B9E9E4-5E30-A54F-83B0-51D2DD393F63}" dt="2021-02-24T14:40:46.735" v="1384" actId="1076"/>
      <pc:docMkLst>
        <pc:docMk/>
      </pc:docMkLst>
      <pc:sldChg chg="addSp delSp modSp mod">
        <pc:chgData name="Dave Mazur" userId="9b876183-3b5b-4ac6-8ac9-1ba72b986a65" providerId="ADAL" clId="{C6B9E9E4-5E30-A54F-83B0-51D2DD393F63}" dt="2021-02-24T14:01:30.274" v="902" actId="478"/>
        <pc:sldMkLst>
          <pc:docMk/>
          <pc:sldMk cId="568509931" sldId="1144"/>
        </pc:sldMkLst>
        <pc:spChg chg="del">
          <ac:chgData name="Dave Mazur" userId="9b876183-3b5b-4ac6-8ac9-1ba72b986a65" providerId="ADAL" clId="{C6B9E9E4-5E30-A54F-83B0-51D2DD393F63}" dt="2021-02-22T16:20:46.084" v="61" actId="478"/>
          <ac:spMkLst>
            <pc:docMk/>
            <pc:sldMk cId="568509931" sldId="1144"/>
            <ac:spMk id="2" creationId="{3563E66B-E414-404C-AD5E-0930D9435018}"/>
          </ac:spMkLst>
        </pc:spChg>
        <pc:spChg chg="add del mod">
          <ac:chgData name="Dave Mazur" userId="9b876183-3b5b-4ac6-8ac9-1ba72b986a65" providerId="ADAL" clId="{C6B9E9E4-5E30-A54F-83B0-51D2DD393F63}" dt="2021-02-24T14:01:30.274" v="902" actId="478"/>
          <ac:spMkLst>
            <pc:docMk/>
            <pc:sldMk cId="568509931" sldId="1144"/>
            <ac:spMk id="5" creationId="{1CFDDD6C-3B11-3A43-9DA6-C6EF7AD9EB0B}"/>
          </ac:spMkLst>
        </pc:spChg>
        <pc:spChg chg="del mod">
          <ac:chgData name="Dave Mazur" userId="9b876183-3b5b-4ac6-8ac9-1ba72b986a65" providerId="ADAL" clId="{C6B9E9E4-5E30-A54F-83B0-51D2DD393F63}" dt="2021-02-22T16:20:34.914" v="55" actId="478"/>
          <ac:spMkLst>
            <pc:docMk/>
            <pc:sldMk cId="568509931" sldId="1144"/>
            <ac:spMk id="10" creationId="{78DF5A12-B068-48FC-85A0-1C09CE2A3C5D}"/>
          </ac:spMkLst>
        </pc:spChg>
        <pc:spChg chg="del">
          <ac:chgData name="Dave Mazur" userId="9b876183-3b5b-4ac6-8ac9-1ba72b986a65" providerId="ADAL" clId="{C6B9E9E4-5E30-A54F-83B0-51D2DD393F63}" dt="2021-02-24T14:01:26.048" v="900" actId="478"/>
          <ac:spMkLst>
            <pc:docMk/>
            <pc:sldMk cId="568509931" sldId="1144"/>
            <ac:spMk id="11" creationId="{9AE68315-E33A-4E4A-B0D3-F231896260A9}"/>
          </ac:spMkLst>
        </pc:spChg>
        <pc:spChg chg="del">
          <ac:chgData name="Dave Mazur" userId="9b876183-3b5b-4ac6-8ac9-1ba72b986a65" providerId="ADAL" clId="{C6B9E9E4-5E30-A54F-83B0-51D2DD393F63}" dt="2021-02-22T16:20:40.673" v="58" actId="478"/>
          <ac:spMkLst>
            <pc:docMk/>
            <pc:sldMk cId="568509931" sldId="1144"/>
            <ac:spMk id="14" creationId="{83591AB8-383E-40BF-8E8B-3A4DC8C8109B}"/>
          </ac:spMkLst>
        </pc:spChg>
        <pc:spChg chg="del">
          <ac:chgData name="Dave Mazur" userId="9b876183-3b5b-4ac6-8ac9-1ba72b986a65" providerId="ADAL" clId="{C6B9E9E4-5E30-A54F-83B0-51D2DD393F63}" dt="2021-02-22T16:20:36.659" v="56" actId="478"/>
          <ac:spMkLst>
            <pc:docMk/>
            <pc:sldMk cId="568509931" sldId="1144"/>
            <ac:spMk id="17" creationId="{28F93A94-06F0-406D-9ED2-C24AA25B4A2F}"/>
          </ac:spMkLst>
        </pc:spChg>
        <pc:spChg chg="del">
          <ac:chgData name="Dave Mazur" userId="9b876183-3b5b-4ac6-8ac9-1ba72b986a65" providerId="ADAL" clId="{C6B9E9E4-5E30-A54F-83B0-51D2DD393F63}" dt="2021-02-22T16:20:38.767" v="57" actId="478"/>
          <ac:spMkLst>
            <pc:docMk/>
            <pc:sldMk cId="568509931" sldId="1144"/>
            <ac:spMk id="19" creationId="{AA1733CA-FEE3-491F-BCEF-97FE896F2F53}"/>
          </ac:spMkLst>
        </pc:spChg>
        <pc:spChg chg="del">
          <ac:chgData name="Dave Mazur" userId="9b876183-3b5b-4ac6-8ac9-1ba72b986a65" providerId="ADAL" clId="{C6B9E9E4-5E30-A54F-83B0-51D2DD393F63}" dt="2021-02-22T16:20:42.377" v="59" actId="478"/>
          <ac:spMkLst>
            <pc:docMk/>
            <pc:sldMk cId="568509931" sldId="1144"/>
            <ac:spMk id="20" creationId="{77C09633-483B-4B55-91D1-4DB2C005683B}"/>
          </ac:spMkLst>
        </pc:spChg>
        <pc:spChg chg="del">
          <ac:chgData name="Dave Mazur" userId="9b876183-3b5b-4ac6-8ac9-1ba72b986a65" providerId="ADAL" clId="{C6B9E9E4-5E30-A54F-83B0-51D2DD393F63}" dt="2021-02-22T16:20:44.165" v="60" actId="478"/>
          <ac:spMkLst>
            <pc:docMk/>
            <pc:sldMk cId="568509931" sldId="1144"/>
            <ac:spMk id="21" creationId="{87CF7426-E4E2-4AC6-A6DD-FF312A8A3710}"/>
          </ac:spMkLst>
        </pc:spChg>
        <pc:graphicFrameChg chg="del">
          <ac:chgData name="Dave Mazur" userId="9b876183-3b5b-4ac6-8ac9-1ba72b986a65" providerId="ADAL" clId="{C6B9E9E4-5E30-A54F-83B0-51D2DD393F63}" dt="2021-02-22T16:20:27.671" v="51" actId="478"/>
          <ac:graphicFrameMkLst>
            <pc:docMk/>
            <pc:sldMk cId="568509931" sldId="1144"/>
            <ac:graphicFrameMk id="15" creationId="{1A2E21CD-0387-4A84-9F89-6E3BBF22A0CC}"/>
          </ac:graphicFrameMkLst>
        </pc:graphicFrameChg>
        <pc:graphicFrameChg chg="del">
          <ac:chgData name="Dave Mazur" userId="9b876183-3b5b-4ac6-8ac9-1ba72b986a65" providerId="ADAL" clId="{C6B9E9E4-5E30-A54F-83B0-51D2DD393F63}" dt="2021-02-22T16:20:30.171" v="52" actId="478"/>
          <ac:graphicFrameMkLst>
            <pc:docMk/>
            <pc:sldMk cId="568509931" sldId="1144"/>
            <ac:graphicFrameMk id="16" creationId="{43B9F416-7B50-4542-A9F3-4D55B31917FB}"/>
          </ac:graphicFrameMkLst>
        </pc:graphicFrameChg>
        <pc:graphicFrameChg chg="del">
          <ac:chgData name="Dave Mazur" userId="9b876183-3b5b-4ac6-8ac9-1ba72b986a65" providerId="ADAL" clId="{C6B9E9E4-5E30-A54F-83B0-51D2DD393F63}" dt="2021-02-22T16:20:32.312" v="53" actId="478"/>
          <ac:graphicFrameMkLst>
            <pc:docMk/>
            <pc:sldMk cId="568509931" sldId="1144"/>
            <ac:graphicFrameMk id="18" creationId="{468C7A0B-3694-4FD8-A81A-192758BDE313}"/>
          </ac:graphicFrameMkLst>
        </pc:graphicFrameChg>
        <pc:picChg chg="add mod">
          <ac:chgData name="Dave Mazur" userId="9b876183-3b5b-4ac6-8ac9-1ba72b986a65" providerId="ADAL" clId="{C6B9E9E4-5E30-A54F-83B0-51D2DD393F63}" dt="2021-02-22T16:20:56.953" v="64" actId="14100"/>
          <ac:picMkLst>
            <pc:docMk/>
            <pc:sldMk cId="568509931" sldId="1144"/>
            <ac:picMk id="4" creationId="{405A0EF5-16F5-F849-99D2-D6146D0AC4A6}"/>
          </ac:picMkLst>
        </pc:picChg>
      </pc:sldChg>
      <pc:sldChg chg="del mod modShow">
        <pc:chgData name="Dave Mazur" userId="9b876183-3b5b-4ac6-8ac9-1ba72b986a65" providerId="ADAL" clId="{C6B9E9E4-5E30-A54F-83B0-51D2DD393F63}" dt="2021-02-24T14:13:25.468" v="1081" actId="2696"/>
        <pc:sldMkLst>
          <pc:docMk/>
          <pc:sldMk cId="1032299895" sldId="1148"/>
        </pc:sldMkLst>
      </pc:sldChg>
      <pc:sldChg chg="addSp delSp modSp mod">
        <pc:chgData name="Dave Mazur" userId="9b876183-3b5b-4ac6-8ac9-1ba72b986a65" providerId="ADAL" clId="{C6B9E9E4-5E30-A54F-83B0-51D2DD393F63}" dt="2021-02-24T14:40:46.735" v="1384" actId="1076"/>
        <pc:sldMkLst>
          <pc:docMk/>
          <pc:sldMk cId="61642086" sldId="1223"/>
        </pc:sldMkLst>
        <pc:spChg chg="del">
          <ac:chgData name="Dave Mazur" userId="9b876183-3b5b-4ac6-8ac9-1ba72b986a65" providerId="ADAL" clId="{C6B9E9E4-5E30-A54F-83B0-51D2DD393F63}" dt="2021-02-24T14:40:37.387" v="1382" actId="478"/>
          <ac:spMkLst>
            <pc:docMk/>
            <pc:sldMk cId="61642086" sldId="1223"/>
            <ac:spMk id="4" creationId="{31A2903A-5D74-8045-9B18-F2A7EBA18E86}"/>
          </ac:spMkLst>
        </pc:spChg>
        <pc:spChg chg="del">
          <ac:chgData name="Dave Mazur" userId="9b876183-3b5b-4ac6-8ac9-1ba72b986a65" providerId="ADAL" clId="{C6B9E9E4-5E30-A54F-83B0-51D2DD393F63}" dt="2021-02-24T14:40:27.247" v="1379" actId="478"/>
          <ac:spMkLst>
            <pc:docMk/>
            <pc:sldMk cId="61642086" sldId="1223"/>
            <ac:spMk id="5" creationId="{90B816F8-31D4-9441-8D99-86939B3067E1}"/>
          </ac:spMkLst>
        </pc:spChg>
        <pc:spChg chg="mod">
          <ac:chgData name="Dave Mazur" userId="9b876183-3b5b-4ac6-8ac9-1ba72b986a65" providerId="ADAL" clId="{C6B9E9E4-5E30-A54F-83B0-51D2DD393F63}" dt="2021-02-22T16:07:48.342" v="24" actId="20577"/>
          <ac:spMkLst>
            <pc:docMk/>
            <pc:sldMk cId="61642086" sldId="1223"/>
            <ac:spMk id="6" creationId="{A9422351-D33E-A94D-930B-49BA90A3BBAB}"/>
          </ac:spMkLst>
        </pc:spChg>
        <pc:spChg chg="add mod">
          <ac:chgData name="Dave Mazur" userId="9b876183-3b5b-4ac6-8ac9-1ba72b986a65" providerId="ADAL" clId="{C6B9E9E4-5E30-A54F-83B0-51D2DD393F63}" dt="2021-02-24T14:40:46.735" v="1384" actId="1076"/>
          <ac:spMkLst>
            <pc:docMk/>
            <pc:sldMk cId="61642086" sldId="1223"/>
            <ac:spMk id="7" creationId="{9887583C-2CC2-7C41-8D1E-1C40F0063C0F}"/>
          </ac:spMkLst>
        </pc:spChg>
        <pc:spChg chg="add del mod">
          <ac:chgData name="Dave Mazur" userId="9b876183-3b5b-4ac6-8ac9-1ba72b986a65" providerId="ADAL" clId="{C6B9E9E4-5E30-A54F-83B0-51D2DD393F63}" dt="2021-02-24T14:40:31.440" v="1380" actId="478"/>
          <ac:spMkLst>
            <pc:docMk/>
            <pc:sldMk cId="61642086" sldId="1223"/>
            <ac:spMk id="9" creationId="{0B5C4A5F-E287-1E47-97F0-7FF940917F26}"/>
          </ac:spMkLst>
        </pc:spChg>
        <pc:spChg chg="add del mod">
          <ac:chgData name="Dave Mazur" userId="9b876183-3b5b-4ac6-8ac9-1ba72b986a65" providerId="ADAL" clId="{C6B9E9E4-5E30-A54F-83B0-51D2DD393F63}" dt="2021-02-24T14:40:41.064" v="1383" actId="21"/>
          <ac:spMkLst>
            <pc:docMk/>
            <pc:sldMk cId="61642086" sldId="1223"/>
            <ac:spMk id="11" creationId="{574BF82F-AAF5-6647-87A0-BE0E70FCC677}"/>
          </ac:spMkLst>
        </pc:spChg>
      </pc:sldChg>
      <pc:sldChg chg="modSp mod">
        <pc:chgData name="Dave Mazur" userId="9b876183-3b5b-4ac6-8ac9-1ba72b986a65" providerId="ADAL" clId="{C6B9E9E4-5E30-A54F-83B0-51D2DD393F63}" dt="2021-02-22T16:21:18.121" v="66" actId="20577"/>
        <pc:sldMkLst>
          <pc:docMk/>
          <pc:sldMk cId="836370171" sldId="1227"/>
        </pc:sldMkLst>
        <pc:spChg chg="mod">
          <ac:chgData name="Dave Mazur" userId="9b876183-3b5b-4ac6-8ac9-1ba72b986a65" providerId="ADAL" clId="{C6B9E9E4-5E30-A54F-83B0-51D2DD393F63}" dt="2021-02-22T16:21:18.121" v="66" actId="20577"/>
          <ac:spMkLst>
            <pc:docMk/>
            <pc:sldMk cId="836370171" sldId="1227"/>
            <ac:spMk id="2" creationId="{B2FBE644-862A-844C-B6BE-6AF9B6BC214B}"/>
          </ac:spMkLst>
        </pc:spChg>
      </pc:sldChg>
      <pc:sldChg chg="del mod modShow">
        <pc:chgData name="Dave Mazur" userId="9b876183-3b5b-4ac6-8ac9-1ba72b986a65" providerId="ADAL" clId="{C6B9E9E4-5E30-A54F-83B0-51D2DD393F63}" dt="2021-02-24T14:34:55.524" v="1367" actId="2696"/>
        <pc:sldMkLst>
          <pc:docMk/>
          <pc:sldMk cId="3701199283" sldId="1237"/>
        </pc:sldMkLst>
      </pc:sldChg>
      <pc:sldChg chg="del mod modShow">
        <pc:chgData name="Dave Mazur" userId="9b876183-3b5b-4ac6-8ac9-1ba72b986a65" providerId="ADAL" clId="{C6B9E9E4-5E30-A54F-83B0-51D2DD393F63}" dt="2021-02-24T14:34:50.942" v="1366" actId="2696"/>
        <pc:sldMkLst>
          <pc:docMk/>
          <pc:sldMk cId="3316712860" sldId="1245"/>
        </pc:sldMkLst>
      </pc:sldChg>
      <pc:sldChg chg="modSp mod">
        <pc:chgData name="Dave Mazur" userId="9b876183-3b5b-4ac6-8ac9-1ba72b986a65" providerId="ADAL" clId="{C6B9E9E4-5E30-A54F-83B0-51D2DD393F63}" dt="2021-02-22T16:29:54.892" v="147" actId="20577"/>
        <pc:sldMkLst>
          <pc:docMk/>
          <pc:sldMk cId="3203914158" sldId="1246"/>
        </pc:sldMkLst>
        <pc:spChg chg="mod">
          <ac:chgData name="Dave Mazur" userId="9b876183-3b5b-4ac6-8ac9-1ba72b986a65" providerId="ADAL" clId="{C6B9E9E4-5E30-A54F-83B0-51D2DD393F63}" dt="2021-02-22T16:29:54.892" v="147" actId="20577"/>
          <ac:spMkLst>
            <pc:docMk/>
            <pc:sldMk cId="3203914158" sldId="1246"/>
            <ac:spMk id="2" creationId="{B3B92064-421A-EB42-9F7E-D3DA7A8EBEFD}"/>
          </ac:spMkLst>
        </pc:spChg>
      </pc:sldChg>
      <pc:sldChg chg="modSp mod modNotesTx">
        <pc:chgData name="Dave Mazur" userId="9b876183-3b5b-4ac6-8ac9-1ba72b986a65" providerId="ADAL" clId="{C6B9E9E4-5E30-A54F-83B0-51D2DD393F63}" dt="2021-02-24T13:44:49.165" v="461" actId="20577"/>
        <pc:sldMkLst>
          <pc:docMk/>
          <pc:sldMk cId="1506613263" sldId="1251"/>
        </pc:sldMkLst>
        <pc:spChg chg="mod">
          <ac:chgData name="Dave Mazur" userId="9b876183-3b5b-4ac6-8ac9-1ba72b986a65" providerId="ADAL" clId="{C6B9E9E4-5E30-A54F-83B0-51D2DD393F63}" dt="2021-02-22T16:21:53.176" v="67" actId="33524"/>
          <ac:spMkLst>
            <pc:docMk/>
            <pc:sldMk cId="1506613263" sldId="1251"/>
            <ac:spMk id="2" creationId="{1646082A-F4E7-344B-ADC6-CCF98649BE53}"/>
          </ac:spMkLst>
        </pc:spChg>
        <pc:spChg chg="mod">
          <ac:chgData name="Dave Mazur" userId="9b876183-3b5b-4ac6-8ac9-1ba72b986a65" providerId="ADAL" clId="{C6B9E9E4-5E30-A54F-83B0-51D2DD393F63}" dt="2021-02-24T13:44:49.165" v="461" actId="20577"/>
          <ac:spMkLst>
            <pc:docMk/>
            <pc:sldMk cId="1506613263" sldId="1251"/>
            <ac:spMk id="8" creationId="{D63DEFBF-96AA-B84D-8987-A1E9DDBB3164}"/>
          </ac:spMkLst>
        </pc:spChg>
      </pc:sldChg>
      <pc:sldChg chg="del mod modShow">
        <pc:chgData name="Dave Mazur" userId="9b876183-3b5b-4ac6-8ac9-1ba72b986a65" providerId="ADAL" clId="{C6B9E9E4-5E30-A54F-83B0-51D2DD393F63}" dt="2021-02-24T14:27:02.870" v="1082" actId="2696"/>
        <pc:sldMkLst>
          <pc:docMk/>
          <pc:sldMk cId="3808833279" sldId="1252"/>
        </pc:sldMkLst>
      </pc:sldChg>
      <pc:sldChg chg="mod modShow">
        <pc:chgData name="Dave Mazur" userId="9b876183-3b5b-4ac6-8ac9-1ba72b986a65" providerId="ADAL" clId="{C6B9E9E4-5E30-A54F-83B0-51D2DD393F63}" dt="2021-02-24T13:47:22.512" v="467" actId="729"/>
        <pc:sldMkLst>
          <pc:docMk/>
          <pc:sldMk cId="1729149196" sldId="1256"/>
        </pc:sldMkLst>
      </pc:sldChg>
      <pc:sldChg chg="addSp delSp modSp mod">
        <pc:chgData name="Dave Mazur" userId="9b876183-3b5b-4ac6-8ac9-1ba72b986a65" providerId="ADAL" clId="{C6B9E9E4-5E30-A54F-83B0-51D2DD393F63}" dt="2021-02-22T16:19:17.249" v="50" actId="20577"/>
        <pc:sldMkLst>
          <pc:docMk/>
          <pc:sldMk cId="2219855149" sldId="1264"/>
        </pc:sldMkLst>
        <pc:spChg chg="del">
          <ac:chgData name="Dave Mazur" userId="9b876183-3b5b-4ac6-8ac9-1ba72b986a65" providerId="ADAL" clId="{C6B9E9E4-5E30-A54F-83B0-51D2DD393F63}" dt="2021-02-22T16:18:54.398" v="40" actId="478"/>
          <ac:spMkLst>
            <pc:docMk/>
            <pc:sldMk cId="2219855149" sldId="1264"/>
            <ac:spMk id="2" creationId="{3563E66B-E414-404C-AD5E-0930D9435018}"/>
          </ac:spMkLst>
        </pc:spChg>
        <pc:spChg chg="mod">
          <ac:chgData name="Dave Mazur" userId="9b876183-3b5b-4ac6-8ac9-1ba72b986a65" providerId="ADAL" clId="{C6B9E9E4-5E30-A54F-83B0-51D2DD393F63}" dt="2021-02-22T16:19:17.249" v="50" actId="20577"/>
          <ac:spMkLst>
            <pc:docMk/>
            <pc:sldMk cId="2219855149" sldId="1264"/>
            <ac:spMk id="3" creationId="{A652A6FB-AD0E-44DC-B4CC-D5FE9475EF06}"/>
          </ac:spMkLst>
        </pc:spChg>
        <pc:spChg chg="del">
          <ac:chgData name="Dave Mazur" userId="9b876183-3b5b-4ac6-8ac9-1ba72b986a65" providerId="ADAL" clId="{C6B9E9E4-5E30-A54F-83B0-51D2DD393F63}" dt="2021-02-22T16:18:43.441" v="36" actId="478"/>
          <ac:spMkLst>
            <pc:docMk/>
            <pc:sldMk cId="2219855149" sldId="1264"/>
            <ac:spMk id="4" creationId="{DAE017C3-FB93-184C-B79D-7E86FDDDFCAF}"/>
          </ac:spMkLst>
        </pc:spChg>
        <pc:spChg chg="add del mod">
          <ac:chgData name="Dave Mazur" userId="9b876183-3b5b-4ac6-8ac9-1ba72b986a65" providerId="ADAL" clId="{C6B9E9E4-5E30-A54F-83B0-51D2DD393F63}" dt="2021-02-22T16:19:03.458" v="42" actId="478"/>
          <ac:spMkLst>
            <pc:docMk/>
            <pc:sldMk cId="2219855149" sldId="1264"/>
            <ac:spMk id="7" creationId="{90A328E6-A1A7-6F47-B362-FE610140A4F2}"/>
          </ac:spMkLst>
        </pc:spChg>
        <pc:spChg chg="del">
          <ac:chgData name="Dave Mazur" userId="9b876183-3b5b-4ac6-8ac9-1ba72b986a65" providerId="ADAL" clId="{C6B9E9E4-5E30-A54F-83B0-51D2DD393F63}" dt="2021-02-22T16:18:27.629" v="29" actId="478"/>
          <ac:spMkLst>
            <pc:docMk/>
            <pc:sldMk cId="2219855149" sldId="1264"/>
            <ac:spMk id="10" creationId="{78DF5A12-B068-48FC-85A0-1C09CE2A3C5D}"/>
          </ac:spMkLst>
        </pc:spChg>
        <pc:spChg chg="del">
          <ac:chgData name="Dave Mazur" userId="9b876183-3b5b-4ac6-8ac9-1ba72b986a65" providerId="ADAL" clId="{C6B9E9E4-5E30-A54F-83B0-51D2DD393F63}" dt="2021-02-22T16:18:58.826" v="41" actId="478"/>
          <ac:spMkLst>
            <pc:docMk/>
            <pc:sldMk cId="2219855149" sldId="1264"/>
            <ac:spMk id="11" creationId="{9AE68315-E33A-4E4A-B0D3-F231896260A9}"/>
          </ac:spMkLst>
        </pc:spChg>
        <pc:spChg chg="del">
          <ac:chgData name="Dave Mazur" userId="9b876183-3b5b-4ac6-8ac9-1ba72b986a65" providerId="ADAL" clId="{C6B9E9E4-5E30-A54F-83B0-51D2DD393F63}" dt="2021-02-22T16:18:41.167" v="35" actId="478"/>
          <ac:spMkLst>
            <pc:docMk/>
            <pc:sldMk cId="2219855149" sldId="1264"/>
            <ac:spMk id="14" creationId="{83591AB8-383E-40BF-8E8B-3A4DC8C8109B}"/>
          </ac:spMkLst>
        </pc:spChg>
        <pc:spChg chg="del">
          <ac:chgData name="Dave Mazur" userId="9b876183-3b5b-4ac6-8ac9-1ba72b986a65" providerId="ADAL" clId="{C6B9E9E4-5E30-A54F-83B0-51D2DD393F63}" dt="2021-02-22T16:18:34.162" v="31" actId="478"/>
          <ac:spMkLst>
            <pc:docMk/>
            <pc:sldMk cId="2219855149" sldId="1264"/>
            <ac:spMk id="17" creationId="{28F93A94-06F0-406D-9ED2-C24AA25B4A2F}"/>
          </ac:spMkLst>
        </pc:spChg>
        <pc:spChg chg="del mod">
          <ac:chgData name="Dave Mazur" userId="9b876183-3b5b-4ac6-8ac9-1ba72b986a65" providerId="ADAL" clId="{C6B9E9E4-5E30-A54F-83B0-51D2DD393F63}" dt="2021-02-22T16:18:39.115" v="34" actId="478"/>
          <ac:spMkLst>
            <pc:docMk/>
            <pc:sldMk cId="2219855149" sldId="1264"/>
            <ac:spMk id="20" creationId="{77C09633-483B-4B55-91D1-4DB2C005683B}"/>
          </ac:spMkLst>
        </pc:spChg>
        <pc:graphicFrameChg chg="del">
          <ac:chgData name="Dave Mazur" userId="9b876183-3b5b-4ac6-8ac9-1ba72b986a65" providerId="ADAL" clId="{C6B9E9E4-5E30-A54F-83B0-51D2DD393F63}" dt="2021-02-22T16:18:32.800" v="30" actId="478"/>
          <ac:graphicFrameMkLst>
            <pc:docMk/>
            <pc:sldMk cId="2219855149" sldId="1264"/>
            <ac:graphicFrameMk id="15" creationId="{1A2E21CD-0387-4A84-9F89-6E3BBF22A0CC}"/>
          </ac:graphicFrameMkLst>
        </pc:graphicFrameChg>
        <pc:graphicFrameChg chg="del">
          <ac:chgData name="Dave Mazur" userId="9b876183-3b5b-4ac6-8ac9-1ba72b986a65" providerId="ADAL" clId="{C6B9E9E4-5E30-A54F-83B0-51D2DD393F63}" dt="2021-02-22T16:18:36.756" v="32" actId="478"/>
          <ac:graphicFrameMkLst>
            <pc:docMk/>
            <pc:sldMk cId="2219855149" sldId="1264"/>
            <ac:graphicFrameMk id="16" creationId="{43B9F416-7B50-4542-A9F3-4D55B31917FB}"/>
          </ac:graphicFrameMkLst>
        </pc:graphicFrameChg>
        <pc:picChg chg="add mod">
          <ac:chgData name="Dave Mazur" userId="9b876183-3b5b-4ac6-8ac9-1ba72b986a65" providerId="ADAL" clId="{C6B9E9E4-5E30-A54F-83B0-51D2DD393F63}" dt="2021-02-22T16:19:10.045" v="44" actId="14100"/>
          <ac:picMkLst>
            <pc:docMk/>
            <pc:sldMk cId="2219855149" sldId="1264"/>
            <ac:picMk id="5" creationId="{1188EBAC-4103-C444-A780-BF4F1B82600C}"/>
          </ac:picMkLst>
        </pc:picChg>
      </pc:sldChg>
      <pc:sldChg chg="mod modShow">
        <pc:chgData name="Dave Mazur" userId="9b876183-3b5b-4ac6-8ac9-1ba72b986a65" providerId="ADAL" clId="{C6B9E9E4-5E30-A54F-83B0-51D2DD393F63}" dt="2021-02-22T16:12:51.193" v="26" actId="729"/>
        <pc:sldMkLst>
          <pc:docMk/>
          <pc:sldMk cId="3261481107" sldId="1265"/>
        </pc:sldMkLst>
      </pc:sldChg>
      <pc:sldChg chg="ord">
        <pc:chgData name="Dave Mazur" userId="9b876183-3b5b-4ac6-8ac9-1ba72b986a65" providerId="ADAL" clId="{C6B9E9E4-5E30-A54F-83B0-51D2DD393F63}" dt="2021-02-22T16:11:56.139" v="25" actId="20578"/>
        <pc:sldMkLst>
          <pc:docMk/>
          <pc:sldMk cId="6772155" sldId="1266"/>
        </pc:sldMkLst>
      </pc:sldChg>
      <pc:sldChg chg="addSp delSp modSp del mod">
        <pc:chgData name="Dave Mazur" userId="9b876183-3b5b-4ac6-8ac9-1ba72b986a65" providerId="ADAL" clId="{C6B9E9E4-5E30-A54F-83B0-51D2DD393F63}" dt="2021-02-24T13:58:10.214" v="898" actId="2696"/>
        <pc:sldMkLst>
          <pc:docMk/>
          <pc:sldMk cId="1889112765" sldId="1268"/>
        </pc:sldMkLst>
        <pc:spChg chg="mod">
          <ac:chgData name="Dave Mazur" userId="9b876183-3b5b-4ac6-8ac9-1ba72b986a65" providerId="ADAL" clId="{C6B9E9E4-5E30-A54F-83B0-51D2DD393F63}" dt="2021-02-24T13:55:27.438" v="652" actId="14100"/>
          <ac:spMkLst>
            <pc:docMk/>
            <pc:sldMk cId="1889112765" sldId="1268"/>
            <ac:spMk id="3" creationId="{B09287B2-93F1-C14C-B878-DDD5472B4F2E}"/>
          </ac:spMkLst>
        </pc:spChg>
        <pc:spChg chg="del">
          <ac:chgData name="Dave Mazur" userId="9b876183-3b5b-4ac6-8ac9-1ba72b986a65" providerId="ADAL" clId="{C6B9E9E4-5E30-A54F-83B0-51D2DD393F63}" dt="2021-02-24T13:54:22.130" v="631" actId="478"/>
          <ac:spMkLst>
            <pc:docMk/>
            <pc:sldMk cId="1889112765" sldId="1268"/>
            <ac:spMk id="4" creationId="{CE83E220-918E-8B4B-8181-1B452C48B597}"/>
          </ac:spMkLst>
        </pc:spChg>
        <pc:spChg chg="del">
          <ac:chgData name="Dave Mazur" userId="9b876183-3b5b-4ac6-8ac9-1ba72b986a65" providerId="ADAL" clId="{C6B9E9E4-5E30-A54F-83B0-51D2DD393F63}" dt="2021-02-24T13:54:22.130" v="631" actId="478"/>
          <ac:spMkLst>
            <pc:docMk/>
            <pc:sldMk cId="1889112765" sldId="1268"/>
            <ac:spMk id="5" creationId="{30D0DE8C-F1E7-C540-BC3A-FA9DC04F7E5B}"/>
          </ac:spMkLst>
        </pc:spChg>
        <pc:spChg chg="del">
          <ac:chgData name="Dave Mazur" userId="9b876183-3b5b-4ac6-8ac9-1ba72b986a65" providerId="ADAL" clId="{C6B9E9E4-5E30-A54F-83B0-51D2DD393F63}" dt="2021-02-24T13:54:22.130" v="631" actId="478"/>
          <ac:spMkLst>
            <pc:docMk/>
            <pc:sldMk cId="1889112765" sldId="1268"/>
            <ac:spMk id="6" creationId="{65A6B3B9-DFAD-C14E-9706-E695016070E1}"/>
          </ac:spMkLst>
        </pc:spChg>
        <pc:spChg chg="del">
          <ac:chgData name="Dave Mazur" userId="9b876183-3b5b-4ac6-8ac9-1ba72b986a65" providerId="ADAL" clId="{C6B9E9E4-5E30-A54F-83B0-51D2DD393F63}" dt="2021-02-24T13:54:22.130" v="631" actId="478"/>
          <ac:spMkLst>
            <pc:docMk/>
            <pc:sldMk cId="1889112765" sldId="1268"/>
            <ac:spMk id="7" creationId="{3E7352C5-06AE-0A4C-B01F-4D87363EBF05}"/>
          </ac:spMkLst>
        </pc:spChg>
        <pc:spChg chg="del">
          <ac:chgData name="Dave Mazur" userId="9b876183-3b5b-4ac6-8ac9-1ba72b986a65" providerId="ADAL" clId="{C6B9E9E4-5E30-A54F-83B0-51D2DD393F63}" dt="2021-02-24T13:54:22.130" v="631" actId="478"/>
          <ac:spMkLst>
            <pc:docMk/>
            <pc:sldMk cId="1889112765" sldId="1268"/>
            <ac:spMk id="9" creationId="{63091786-9D6F-A54D-9B09-6CA86BA3A486}"/>
          </ac:spMkLst>
        </pc:spChg>
        <pc:spChg chg="del">
          <ac:chgData name="Dave Mazur" userId="9b876183-3b5b-4ac6-8ac9-1ba72b986a65" providerId="ADAL" clId="{C6B9E9E4-5E30-A54F-83B0-51D2DD393F63}" dt="2021-02-24T13:54:22.130" v="631" actId="478"/>
          <ac:spMkLst>
            <pc:docMk/>
            <pc:sldMk cId="1889112765" sldId="1268"/>
            <ac:spMk id="10" creationId="{54197DF8-5E51-D34E-868C-301260DA9FC6}"/>
          </ac:spMkLst>
        </pc:spChg>
        <pc:spChg chg="del">
          <ac:chgData name="Dave Mazur" userId="9b876183-3b5b-4ac6-8ac9-1ba72b986a65" providerId="ADAL" clId="{C6B9E9E4-5E30-A54F-83B0-51D2DD393F63}" dt="2021-02-24T13:54:22.130" v="631" actId="478"/>
          <ac:spMkLst>
            <pc:docMk/>
            <pc:sldMk cId="1889112765" sldId="1268"/>
            <ac:spMk id="24" creationId="{4D00F791-2BEE-2846-9EFF-84A6CFB2EEE0}"/>
          </ac:spMkLst>
        </pc:spChg>
        <pc:picChg chg="del">
          <ac:chgData name="Dave Mazur" userId="9b876183-3b5b-4ac6-8ac9-1ba72b986a65" providerId="ADAL" clId="{C6B9E9E4-5E30-A54F-83B0-51D2DD393F63}" dt="2021-02-24T13:54:24.685" v="632" actId="478"/>
          <ac:picMkLst>
            <pc:docMk/>
            <pc:sldMk cId="1889112765" sldId="1268"/>
            <ac:picMk id="11" creationId="{C843B4E3-FDDD-7441-8AA3-8664E529FB92}"/>
          </ac:picMkLst>
        </pc:picChg>
        <pc:picChg chg="add mod">
          <ac:chgData name="Dave Mazur" userId="9b876183-3b5b-4ac6-8ac9-1ba72b986a65" providerId="ADAL" clId="{C6B9E9E4-5E30-A54F-83B0-51D2DD393F63}" dt="2021-02-24T13:55:34.335" v="654" actId="1076"/>
          <ac:picMkLst>
            <pc:docMk/>
            <pc:sldMk cId="1889112765" sldId="1268"/>
            <ac:picMk id="1026" creationId="{A3D3A1C1-F5C7-F546-A7F5-964B60B4ACD8}"/>
          </ac:picMkLst>
        </pc:picChg>
        <pc:cxnChg chg="del mod">
          <ac:chgData name="Dave Mazur" userId="9b876183-3b5b-4ac6-8ac9-1ba72b986a65" providerId="ADAL" clId="{C6B9E9E4-5E30-A54F-83B0-51D2DD393F63}" dt="2021-02-24T13:54:22.130" v="631" actId="478"/>
          <ac:cxnSpMkLst>
            <pc:docMk/>
            <pc:sldMk cId="1889112765" sldId="1268"/>
            <ac:cxnSpMk id="13" creationId="{7ACB01B4-B13C-3D49-B040-DF76F2F4CA3A}"/>
          </ac:cxnSpMkLst>
        </pc:cxnChg>
        <pc:cxnChg chg="del">
          <ac:chgData name="Dave Mazur" userId="9b876183-3b5b-4ac6-8ac9-1ba72b986a65" providerId="ADAL" clId="{C6B9E9E4-5E30-A54F-83B0-51D2DD393F63}" dt="2021-02-24T13:54:22.130" v="631" actId="478"/>
          <ac:cxnSpMkLst>
            <pc:docMk/>
            <pc:sldMk cId="1889112765" sldId="1268"/>
            <ac:cxnSpMk id="15" creationId="{B9CE3AF6-734D-4A47-8EF9-BC13C78B41C8}"/>
          </ac:cxnSpMkLst>
        </pc:cxnChg>
        <pc:cxnChg chg="del">
          <ac:chgData name="Dave Mazur" userId="9b876183-3b5b-4ac6-8ac9-1ba72b986a65" providerId="ADAL" clId="{C6B9E9E4-5E30-A54F-83B0-51D2DD393F63}" dt="2021-02-24T13:54:22.130" v="631" actId="478"/>
          <ac:cxnSpMkLst>
            <pc:docMk/>
            <pc:sldMk cId="1889112765" sldId="1268"/>
            <ac:cxnSpMk id="16" creationId="{BF5B7180-0858-5C4B-AFC7-E41B7A500A07}"/>
          </ac:cxnSpMkLst>
        </pc:cxnChg>
        <pc:cxnChg chg="del">
          <ac:chgData name="Dave Mazur" userId="9b876183-3b5b-4ac6-8ac9-1ba72b986a65" providerId="ADAL" clId="{C6B9E9E4-5E30-A54F-83B0-51D2DD393F63}" dt="2021-02-24T13:54:22.130" v="631" actId="478"/>
          <ac:cxnSpMkLst>
            <pc:docMk/>
            <pc:sldMk cId="1889112765" sldId="1268"/>
            <ac:cxnSpMk id="19" creationId="{3B8E3B15-4499-D747-A0D2-D212C4629D96}"/>
          </ac:cxnSpMkLst>
        </pc:cxnChg>
        <pc:cxnChg chg="del">
          <ac:chgData name="Dave Mazur" userId="9b876183-3b5b-4ac6-8ac9-1ba72b986a65" providerId="ADAL" clId="{C6B9E9E4-5E30-A54F-83B0-51D2DD393F63}" dt="2021-02-24T13:54:22.130" v="631" actId="478"/>
          <ac:cxnSpMkLst>
            <pc:docMk/>
            <pc:sldMk cId="1889112765" sldId="1268"/>
            <ac:cxnSpMk id="20" creationId="{94F3FF7E-060E-DF4D-B59C-DDEE8AFDF126}"/>
          </ac:cxnSpMkLst>
        </pc:cxnChg>
        <pc:cxnChg chg="del">
          <ac:chgData name="Dave Mazur" userId="9b876183-3b5b-4ac6-8ac9-1ba72b986a65" providerId="ADAL" clId="{C6B9E9E4-5E30-A54F-83B0-51D2DD393F63}" dt="2021-02-24T13:54:22.130" v="631" actId="478"/>
          <ac:cxnSpMkLst>
            <pc:docMk/>
            <pc:sldMk cId="1889112765" sldId="1268"/>
            <ac:cxnSpMk id="21" creationId="{02E3EB02-19DA-F648-B558-9FB9B8011424}"/>
          </ac:cxnSpMkLst>
        </pc:cxnChg>
        <pc:cxnChg chg="del">
          <ac:chgData name="Dave Mazur" userId="9b876183-3b5b-4ac6-8ac9-1ba72b986a65" providerId="ADAL" clId="{C6B9E9E4-5E30-A54F-83B0-51D2DD393F63}" dt="2021-02-24T13:54:22.130" v="631" actId="478"/>
          <ac:cxnSpMkLst>
            <pc:docMk/>
            <pc:sldMk cId="1889112765" sldId="1268"/>
            <ac:cxnSpMk id="22" creationId="{CC41253A-52DE-D94E-BBC0-C0C1657EC43C}"/>
          </ac:cxnSpMkLst>
        </pc:cxnChg>
      </pc:sldChg>
      <pc:sldChg chg="modNotesTx">
        <pc:chgData name="Dave Mazur" userId="9b876183-3b5b-4ac6-8ac9-1ba72b986a65" providerId="ADAL" clId="{C6B9E9E4-5E30-A54F-83B0-51D2DD393F63}" dt="2021-02-24T13:45:17.326" v="465" actId="20577"/>
        <pc:sldMkLst>
          <pc:docMk/>
          <pc:sldMk cId="4268890951" sldId="1271"/>
        </pc:sldMkLst>
      </pc:sldChg>
      <pc:sldChg chg="addSp delSp modSp new mod">
        <pc:chgData name="Dave Mazur" userId="9b876183-3b5b-4ac6-8ac9-1ba72b986a65" providerId="ADAL" clId="{C6B9E9E4-5E30-A54F-83B0-51D2DD393F63}" dt="2021-02-24T14:34:22.936" v="1365" actId="1076"/>
        <pc:sldMkLst>
          <pc:docMk/>
          <pc:sldMk cId="2360286958" sldId="1273"/>
        </pc:sldMkLst>
        <pc:spChg chg="del">
          <ac:chgData name="Dave Mazur" userId="9b876183-3b5b-4ac6-8ac9-1ba72b986a65" providerId="ADAL" clId="{C6B9E9E4-5E30-A54F-83B0-51D2DD393F63}" dt="2021-02-24T14:03:09.631" v="985" actId="478"/>
          <ac:spMkLst>
            <pc:docMk/>
            <pc:sldMk cId="2360286958" sldId="1273"/>
            <ac:spMk id="2" creationId="{18F5D604-6428-7945-BB1B-19D3A1F3FD15}"/>
          </ac:spMkLst>
        </pc:spChg>
        <pc:spChg chg="mod">
          <ac:chgData name="Dave Mazur" userId="9b876183-3b5b-4ac6-8ac9-1ba72b986a65" providerId="ADAL" clId="{C6B9E9E4-5E30-A54F-83B0-51D2DD393F63}" dt="2021-02-24T14:03:02.304" v="984" actId="20577"/>
          <ac:spMkLst>
            <pc:docMk/>
            <pc:sldMk cId="2360286958" sldId="1273"/>
            <ac:spMk id="3" creationId="{81C7B11C-4F0B-8745-9A75-3B87E032670F}"/>
          </ac:spMkLst>
        </pc:spChg>
        <pc:spChg chg="mod">
          <ac:chgData name="Dave Mazur" userId="9b876183-3b5b-4ac6-8ac9-1ba72b986a65" providerId="ADAL" clId="{C6B9E9E4-5E30-A54F-83B0-51D2DD393F63}" dt="2021-02-24T14:02:42.182" v="941" actId="20577"/>
          <ac:spMkLst>
            <pc:docMk/>
            <pc:sldMk cId="2360286958" sldId="1273"/>
            <ac:spMk id="4" creationId="{8F9B8D7D-BABD-704A-BDC3-BCE6A17BC782}"/>
          </ac:spMkLst>
        </pc:spChg>
        <pc:spChg chg="add mod">
          <ac:chgData name="Dave Mazur" userId="9b876183-3b5b-4ac6-8ac9-1ba72b986a65" providerId="ADAL" clId="{C6B9E9E4-5E30-A54F-83B0-51D2DD393F63}" dt="2021-02-24T14:06:48.275" v="1066" actId="1076"/>
          <ac:spMkLst>
            <pc:docMk/>
            <pc:sldMk cId="2360286958" sldId="1273"/>
            <ac:spMk id="7" creationId="{564E4FA2-19AF-C448-B4B7-100BF905974D}"/>
          </ac:spMkLst>
        </pc:spChg>
        <pc:spChg chg="add mod">
          <ac:chgData name="Dave Mazur" userId="9b876183-3b5b-4ac6-8ac9-1ba72b986a65" providerId="ADAL" clId="{C6B9E9E4-5E30-A54F-83B0-51D2DD393F63}" dt="2021-02-24T14:34:17.082" v="1363" actId="20577"/>
          <ac:spMkLst>
            <pc:docMk/>
            <pc:sldMk cId="2360286958" sldId="1273"/>
            <ac:spMk id="8" creationId="{21901CE2-A85E-A54D-93C9-233D10B46F57}"/>
          </ac:spMkLst>
        </pc:spChg>
        <pc:picChg chg="add mod">
          <ac:chgData name="Dave Mazur" userId="9b876183-3b5b-4ac6-8ac9-1ba72b986a65" providerId="ADAL" clId="{C6B9E9E4-5E30-A54F-83B0-51D2DD393F63}" dt="2021-02-24T14:34:20.674" v="1364" actId="1076"/>
          <ac:picMkLst>
            <pc:docMk/>
            <pc:sldMk cId="2360286958" sldId="1273"/>
            <ac:picMk id="5" creationId="{C18C61E1-3E9F-7744-AE53-0C8C9D1A1DA8}"/>
          </ac:picMkLst>
        </pc:picChg>
        <pc:picChg chg="add mod">
          <ac:chgData name="Dave Mazur" userId="9b876183-3b5b-4ac6-8ac9-1ba72b986a65" providerId="ADAL" clId="{C6B9E9E4-5E30-A54F-83B0-51D2DD393F63}" dt="2021-02-24T14:34:22.936" v="1365" actId="1076"/>
          <ac:picMkLst>
            <pc:docMk/>
            <pc:sldMk cId="2360286958" sldId="1273"/>
            <ac:picMk id="6" creationId="{98C99CF9-E1C7-D940-88A7-0365CB64617D}"/>
          </ac:picMkLst>
        </pc:picChg>
      </pc:sldChg>
      <pc:sldChg chg="modSp new del mod">
        <pc:chgData name="Dave Mazur" userId="9b876183-3b5b-4ac6-8ac9-1ba72b986a65" providerId="ADAL" clId="{C6B9E9E4-5E30-A54F-83B0-51D2DD393F63}" dt="2021-02-22T16:43:39.742" v="353" actId="2696"/>
        <pc:sldMkLst>
          <pc:docMk/>
          <pc:sldMk cId="2117435454" sldId="1274"/>
        </pc:sldMkLst>
        <pc:spChg chg="mod">
          <ac:chgData name="Dave Mazur" userId="9b876183-3b5b-4ac6-8ac9-1ba72b986a65" providerId="ADAL" clId="{C6B9E9E4-5E30-A54F-83B0-51D2DD393F63}" dt="2021-02-22T16:23:58.297" v="146" actId="20577"/>
          <ac:spMkLst>
            <pc:docMk/>
            <pc:sldMk cId="2117435454" sldId="1274"/>
            <ac:spMk id="4" creationId="{0A51E316-11AB-B24F-801D-B8D28D5D5373}"/>
          </ac:spMkLst>
        </pc:spChg>
      </pc:sldChg>
      <pc:sldChg chg="modSp new mod">
        <pc:chgData name="Dave Mazur" userId="9b876183-3b5b-4ac6-8ac9-1ba72b986a65" providerId="ADAL" clId="{C6B9E9E4-5E30-A54F-83B0-51D2DD393F63}" dt="2021-02-24T13:47:55.256" v="488" actId="20577"/>
        <pc:sldMkLst>
          <pc:docMk/>
          <pc:sldMk cId="492110162" sldId="1275"/>
        </pc:sldMkLst>
        <pc:spChg chg="mod">
          <ac:chgData name="Dave Mazur" userId="9b876183-3b5b-4ac6-8ac9-1ba72b986a65" providerId="ADAL" clId="{C6B9E9E4-5E30-A54F-83B0-51D2DD393F63}" dt="2021-02-24T13:47:55.256" v="488" actId="20577"/>
          <ac:spMkLst>
            <pc:docMk/>
            <pc:sldMk cId="492110162" sldId="1275"/>
            <ac:spMk id="2" creationId="{6FAC781D-3032-6D45-8F2B-1D08084571AE}"/>
          </ac:spMkLst>
        </pc:spChg>
        <pc:spChg chg="mod">
          <ac:chgData name="Dave Mazur" userId="9b876183-3b5b-4ac6-8ac9-1ba72b986a65" providerId="ADAL" clId="{C6B9E9E4-5E30-A54F-83B0-51D2DD393F63}" dt="2021-02-22T16:32:48.976" v="198" actId="20577"/>
          <ac:spMkLst>
            <pc:docMk/>
            <pc:sldMk cId="492110162" sldId="1275"/>
            <ac:spMk id="3" creationId="{5CB73697-CA99-324B-80DA-CD53D41DAD17}"/>
          </ac:spMkLst>
        </pc:spChg>
      </pc:sldChg>
      <pc:sldChg chg="addSp delSp modSp new del mod modNotesTx">
        <pc:chgData name="Dave Mazur" userId="9b876183-3b5b-4ac6-8ac9-1ba72b986a65" providerId="ADAL" clId="{C6B9E9E4-5E30-A54F-83B0-51D2DD393F63}" dt="2021-02-24T14:00:28.975" v="899" actId="2696"/>
        <pc:sldMkLst>
          <pc:docMk/>
          <pc:sldMk cId="846630736" sldId="1276"/>
        </pc:sldMkLst>
        <pc:spChg chg="mod">
          <ac:chgData name="Dave Mazur" userId="9b876183-3b5b-4ac6-8ac9-1ba72b986a65" providerId="ADAL" clId="{C6B9E9E4-5E30-A54F-83B0-51D2DD393F63}" dt="2021-02-22T16:40:08.309" v="200"/>
          <ac:spMkLst>
            <pc:docMk/>
            <pc:sldMk cId="846630736" sldId="1276"/>
            <ac:spMk id="2" creationId="{C28C96E6-10FB-F747-930F-D08F1AC4FDFA}"/>
          </ac:spMkLst>
        </pc:spChg>
        <pc:spChg chg="del">
          <ac:chgData name="Dave Mazur" userId="9b876183-3b5b-4ac6-8ac9-1ba72b986a65" providerId="ADAL" clId="{C6B9E9E4-5E30-A54F-83B0-51D2DD393F63}" dt="2021-02-22T16:40:10.431" v="201" actId="478"/>
          <ac:spMkLst>
            <pc:docMk/>
            <pc:sldMk cId="846630736" sldId="1276"/>
            <ac:spMk id="3" creationId="{4B706578-ED6D-5349-93D3-AA4A860885CA}"/>
          </ac:spMkLst>
        </pc:spChg>
        <pc:spChg chg="del">
          <ac:chgData name="Dave Mazur" userId="9b876183-3b5b-4ac6-8ac9-1ba72b986a65" providerId="ADAL" clId="{C6B9E9E4-5E30-A54F-83B0-51D2DD393F63}" dt="2021-02-22T16:40:41.283" v="202"/>
          <ac:spMkLst>
            <pc:docMk/>
            <pc:sldMk cId="846630736" sldId="1276"/>
            <ac:spMk id="4" creationId="{318F10FD-ED08-4945-BC5A-793359DFEFE6}"/>
          </ac:spMkLst>
        </pc:spChg>
        <pc:spChg chg="del">
          <ac:chgData name="Dave Mazur" userId="9b876183-3b5b-4ac6-8ac9-1ba72b986a65" providerId="ADAL" clId="{C6B9E9E4-5E30-A54F-83B0-51D2DD393F63}" dt="2021-02-22T16:41:29.002" v="271"/>
          <ac:spMkLst>
            <pc:docMk/>
            <pc:sldMk cId="846630736" sldId="1276"/>
            <ac:spMk id="5" creationId="{A5B826DC-F2C0-074F-8435-CB71EDE3C348}"/>
          </ac:spMkLst>
        </pc:spChg>
        <pc:picChg chg="add mod">
          <ac:chgData name="Dave Mazur" userId="9b876183-3b5b-4ac6-8ac9-1ba72b986a65" providerId="ADAL" clId="{C6B9E9E4-5E30-A54F-83B0-51D2DD393F63}" dt="2021-02-22T16:42:10.240" v="351" actId="1076"/>
          <ac:picMkLst>
            <pc:docMk/>
            <pc:sldMk cId="846630736" sldId="1276"/>
            <ac:picMk id="6" creationId="{517B1B6B-2A71-0E48-AFD9-C8F8C0AB8429}"/>
          </ac:picMkLst>
        </pc:picChg>
        <pc:picChg chg="add mod">
          <ac:chgData name="Dave Mazur" userId="9b876183-3b5b-4ac6-8ac9-1ba72b986a65" providerId="ADAL" clId="{C6B9E9E4-5E30-A54F-83B0-51D2DD393F63}" dt="2021-02-22T16:42:12.411" v="352" actId="1076"/>
          <ac:picMkLst>
            <pc:docMk/>
            <pc:sldMk cId="846630736" sldId="1276"/>
            <ac:picMk id="7" creationId="{27C02657-8FD7-0945-ABA1-F438CB542193}"/>
          </ac:picMkLst>
        </pc:picChg>
      </pc:sldChg>
      <pc:sldChg chg="addSp delSp modSp new mod">
        <pc:chgData name="Dave Mazur" userId="9b876183-3b5b-4ac6-8ac9-1ba72b986a65" providerId="ADAL" clId="{C6B9E9E4-5E30-A54F-83B0-51D2DD393F63}" dt="2021-02-24T13:51:10.089" v="630" actId="20577"/>
        <pc:sldMkLst>
          <pc:docMk/>
          <pc:sldMk cId="2111531270" sldId="1277"/>
        </pc:sldMkLst>
        <pc:spChg chg="mod">
          <ac:chgData name="Dave Mazur" userId="9b876183-3b5b-4ac6-8ac9-1ba72b986a65" providerId="ADAL" clId="{C6B9E9E4-5E30-A54F-83B0-51D2DD393F63}" dt="2021-02-24T13:49:14.308" v="502" actId="20577"/>
          <ac:spMkLst>
            <pc:docMk/>
            <pc:sldMk cId="2111531270" sldId="1277"/>
            <ac:spMk id="2" creationId="{B961C0F7-8D8B-F142-94EF-2C19F5FA83D4}"/>
          </ac:spMkLst>
        </pc:spChg>
        <pc:spChg chg="del">
          <ac:chgData name="Dave Mazur" userId="9b876183-3b5b-4ac6-8ac9-1ba72b986a65" providerId="ADAL" clId="{C6B9E9E4-5E30-A54F-83B0-51D2DD393F63}" dt="2021-02-24T13:50:29.724" v="611"/>
          <ac:spMkLst>
            <pc:docMk/>
            <pc:sldMk cId="2111531270" sldId="1277"/>
            <ac:spMk id="3" creationId="{9D7F3337-FE3E-B346-B0DE-B1E23BA8C714}"/>
          </ac:spMkLst>
        </pc:spChg>
        <pc:spChg chg="del">
          <ac:chgData name="Dave Mazur" userId="9b876183-3b5b-4ac6-8ac9-1ba72b986a65" providerId="ADAL" clId="{C6B9E9E4-5E30-A54F-83B0-51D2DD393F63}" dt="2021-02-24T13:50:40.640" v="614" actId="478"/>
          <ac:spMkLst>
            <pc:docMk/>
            <pc:sldMk cId="2111531270" sldId="1277"/>
            <ac:spMk id="4" creationId="{E068CC39-1E02-3343-A1A5-6A68B1CC0AA6}"/>
          </ac:spMkLst>
        </pc:spChg>
        <pc:spChg chg="mod">
          <ac:chgData name="Dave Mazur" userId="9b876183-3b5b-4ac6-8ac9-1ba72b986a65" providerId="ADAL" clId="{C6B9E9E4-5E30-A54F-83B0-51D2DD393F63}" dt="2021-02-24T13:51:10.089" v="630" actId="20577"/>
          <ac:spMkLst>
            <pc:docMk/>
            <pc:sldMk cId="2111531270" sldId="1277"/>
            <ac:spMk id="5" creationId="{C19D4968-B769-3B41-9B6A-BAB590B6CEAB}"/>
          </ac:spMkLst>
        </pc:spChg>
        <pc:picChg chg="add mod">
          <ac:chgData name="Dave Mazur" userId="9b876183-3b5b-4ac6-8ac9-1ba72b986a65" providerId="ADAL" clId="{C6B9E9E4-5E30-A54F-83B0-51D2DD393F63}" dt="2021-02-24T13:50:37.597" v="613" actId="1076"/>
          <ac:picMkLst>
            <pc:docMk/>
            <pc:sldMk cId="2111531270" sldId="1277"/>
            <ac:picMk id="6" creationId="{44EF1BF8-4B3C-AE42-BB55-770417731A29}"/>
          </ac:picMkLst>
        </pc:picChg>
      </pc:sldChg>
      <pc:sldChg chg="addSp delSp modSp new mod modNotesTx">
        <pc:chgData name="Dave Mazur" userId="9b876183-3b5b-4ac6-8ac9-1ba72b986a65" providerId="ADAL" clId="{C6B9E9E4-5E30-A54F-83B0-51D2DD393F63}" dt="2021-02-24T14:33:10" v="1361" actId="20577"/>
        <pc:sldMkLst>
          <pc:docMk/>
          <pc:sldMk cId="1988024030" sldId="1278"/>
        </pc:sldMkLst>
        <pc:spChg chg="mod">
          <ac:chgData name="Dave Mazur" userId="9b876183-3b5b-4ac6-8ac9-1ba72b986a65" providerId="ADAL" clId="{C6B9E9E4-5E30-A54F-83B0-51D2DD393F63}" dt="2021-02-24T13:56:00.980" v="683" actId="20577"/>
          <ac:spMkLst>
            <pc:docMk/>
            <pc:sldMk cId="1988024030" sldId="1278"/>
            <ac:spMk id="2" creationId="{4F398BE6-12CD-8247-97B4-7C38CBADED08}"/>
          </ac:spMkLst>
        </pc:spChg>
        <pc:spChg chg="add mod">
          <ac:chgData name="Dave Mazur" userId="9b876183-3b5b-4ac6-8ac9-1ba72b986a65" providerId="ADAL" clId="{C6B9E9E4-5E30-A54F-83B0-51D2DD393F63}" dt="2021-02-24T14:29:01.206" v="1121" actId="20577"/>
          <ac:spMkLst>
            <pc:docMk/>
            <pc:sldMk cId="1988024030" sldId="1278"/>
            <ac:spMk id="3" creationId="{59EA70B9-9744-4E46-A863-25A8F686679E}"/>
          </ac:spMkLst>
        </pc:spChg>
        <pc:spChg chg="del">
          <ac:chgData name="Dave Mazur" userId="9b876183-3b5b-4ac6-8ac9-1ba72b986a65" providerId="ADAL" clId="{C6B9E9E4-5E30-A54F-83B0-51D2DD393F63}" dt="2021-02-24T13:55:53.961" v="656"/>
          <ac:spMkLst>
            <pc:docMk/>
            <pc:sldMk cId="1988024030" sldId="1278"/>
            <ac:spMk id="3" creationId="{863EAAE7-22AD-3A43-9778-4FEF1053DFED}"/>
          </ac:spMkLst>
        </pc:spChg>
        <pc:spChg chg="del">
          <ac:chgData name="Dave Mazur" userId="9b876183-3b5b-4ac6-8ac9-1ba72b986a65" providerId="ADAL" clId="{C6B9E9E4-5E30-A54F-83B0-51D2DD393F63}" dt="2021-02-24T13:56:03.529" v="684" actId="478"/>
          <ac:spMkLst>
            <pc:docMk/>
            <pc:sldMk cId="1988024030" sldId="1278"/>
            <ac:spMk id="4" creationId="{BEF8BE77-2AB4-1049-B92C-DE34AFF47505}"/>
          </ac:spMkLst>
        </pc:spChg>
        <pc:spChg chg="add mod">
          <ac:chgData name="Dave Mazur" userId="9b876183-3b5b-4ac6-8ac9-1ba72b986a65" providerId="ADAL" clId="{C6B9E9E4-5E30-A54F-83B0-51D2DD393F63}" dt="2021-02-24T14:31:33.431" v="1249" actId="113"/>
          <ac:spMkLst>
            <pc:docMk/>
            <pc:sldMk cId="1988024030" sldId="1278"/>
            <ac:spMk id="4" creationId="{DA6BD509-335F-7949-92B0-99EB71AEDD9C}"/>
          </ac:spMkLst>
        </pc:spChg>
        <pc:spChg chg="mod">
          <ac:chgData name="Dave Mazur" userId="9b876183-3b5b-4ac6-8ac9-1ba72b986a65" providerId="ADAL" clId="{C6B9E9E4-5E30-A54F-83B0-51D2DD393F63}" dt="2021-02-24T14:31:22.295" v="1247" actId="20577"/>
          <ac:spMkLst>
            <pc:docMk/>
            <pc:sldMk cId="1988024030" sldId="1278"/>
            <ac:spMk id="5" creationId="{88E8C3AB-5348-2C40-9831-9C3AE6682708}"/>
          </ac:spMkLst>
        </pc:spChg>
        <pc:spChg chg="add mod">
          <ac:chgData name="Dave Mazur" userId="9b876183-3b5b-4ac6-8ac9-1ba72b986a65" providerId="ADAL" clId="{C6B9E9E4-5E30-A54F-83B0-51D2DD393F63}" dt="2021-02-24T14:28:15.166" v="1115" actId="207"/>
          <ac:spMkLst>
            <pc:docMk/>
            <pc:sldMk cId="1988024030" sldId="1278"/>
            <ac:spMk id="7" creationId="{B348DB4C-28AB-3340-9349-8A36D7789060}"/>
          </ac:spMkLst>
        </pc:spChg>
        <pc:spChg chg="add mod">
          <ac:chgData name="Dave Mazur" userId="9b876183-3b5b-4ac6-8ac9-1ba72b986a65" providerId="ADAL" clId="{C6B9E9E4-5E30-A54F-83B0-51D2DD393F63}" dt="2021-02-24T14:31:40.845" v="1251" actId="113"/>
          <ac:spMkLst>
            <pc:docMk/>
            <pc:sldMk cId="1988024030" sldId="1278"/>
            <ac:spMk id="8" creationId="{0A685A1A-53C4-8245-AD79-D26F41ADB220}"/>
          </ac:spMkLst>
        </pc:spChg>
        <pc:picChg chg="add mod">
          <ac:chgData name="Dave Mazur" userId="9b876183-3b5b-4ac6-8ac9-1ba72b986a65" providerId="ADAL" clId="{C6B9E9E4-5E30-A54F-83B0-51D2DD393F63}" dt="2021-02-24T14:01:49.424" v="906" actId="1076"/>
          <ac:picMkLst>
            <pc:docMk/>
            <pc:sldMk cId="1988024030" sldId="1278"/>
            <ac:picMk id="6" creationId="{B99B32A6-6A73-E04F-8769-58DF31831926}"/>
          </ac:picMkLst>
        </pc:picChg>
      </pc:sldChg>
      <pc:sldChg chg="modSp add mod">
        <pc:chgData name="Dave Mazur" userId="9b876183-3b5b-4ac6-8ac9-1ba72b986a65" providerId="ADAL" clId="{C6B9E9E4-5E30-A54F-83B0-51D2DD393F63}" dt="2021-02-24T14:37:17.881" v="1377" actId="20577"/>
        <pc:sldMkLst>
          <pc:docMk/>
          <pc:sldMk cId="2068189964" sldId="1279"/>
        </pc:sldMkLst>
        <pc:spChg chg="mod">
          <ac:chgData name="Dave Mazur" userId="9b876183-3b5b-4ac6-8ac9-1ba72b986a65" providerId="ADAL" clId="{C6B9E9E4-5E30-A54F-83B0-51D2DD393F63}" dt="2021-02-24T14:37:17.881" v="1377" actId="20577"/>
          <ac:spMkLst>
            <pc:docMk/>
            <pc:sldMk cId="2068189964" sldId="1279"/>
            <ac:spMk id="2" creationId="{61A1CFE3-8F56-4D40-82F3-B3A67FD4DCAD}"/>
          </ac:spMkLst>
        </pc:spChg>
      </pc:sldChg>
    </pc:docChg>
  </pc:docChgLst>
  <pc:docChgLst>
    <pc:chgData name="Dave Mazur" userId="9b876183-3b5b-4ac6-8ac9-1ba72b986a65" providerId="ADAL" clId="{113F95C3-FF07-B547-AB33-60C224857977}"/>
    <pc:docChg chg="custSel mod addSld delSld modSld sldOrd modSection">
      <pc:chgData name="Dave Mazur" userId="9b876183-3b5b-4ac6-8ac9-1ba72b986a65" providerId="ADAL" clId="{113F95C3-FF07-B547-AB33-60C224857977}" dt="2020-08-14T14:00:08.622" v="217" actId="478"/>
      <pc:docMkLst>
        <pc:docMk/>
      </pc:docMkLst>
      <pc:sldChg chg="ord">
        <pc:chgData name="Dave Mazur" userId="9b876183-3b5b-4ac6-8ac9-1ba72b986a65" providerId="ADAL" clId="{113F95C3-FF07-B547-AB33-60C224857977}" dt="2020-08-14T12:41:37.500" v="144"/>
        <pc:sldMkLst>
          <pc:docMk/>
          <pc:sldMk cId="2000365727" sldId="1253"/>
        </pc:sldMkLst>
      </pc:sldChg>
      <pc:sldChg chg="del">
        <pc:chgData name="Dave Mazur" userId="9b876183-3b5b-4ac6-8ac9-1ba72b986a65" providerId="ADAL" clId="{113F95C3-FF07-B547-AB33-60C224857977}" dt="2020-08-14T12:42:27.037" v="145" actId="2696"/>
        <pc:sldMkLst>
          <pc:docMk/>
          <pc:sldMk cId="961987186" sldId="1267"/>
        </pc:sldMkLst>
      </pc:sldChg>
      <pc:sldChg chg="ord">
        <pc:chgData name="Dave Mazur" userId="9b876183-3b5b-4ac6-8ac9-1ba72b986a65" providerId="ADAL" clId="{113F95C3-FF07-B547-AB33-60C224857977}" dt="2020-08-14T12:47:08.662" v="170"/>
        <pc:sldMkLst>
          <pc:docMk/>
          <pc:sldMk cId="1889112765" sldId="1268"/>
        </pc:sldMkLst>
      </pc:sldChg>
      <pc:sldChg chg="addSp delSp modSp add mod modClrScheme chgLayout">
        <pc:chgData name="Dave Mazur" userId="9b876183-3b5b-4ac6-8ac9-1ba72b986a65" providerId="ADAL" clId="{113F95C3-FF07-B547-AB33-60C224857977}" dt="2020-08-14T12:41:04.843" v="142" actId="478"/>
        <pc:sldMkLst>
          <pc:docMk/>
          <pc:sldMk cId="2083751204" sldId="1269"/>
        </pc:sldMkLst>
        <pc:spChg chg="del">
          <ac:chgData name="Dave Mazur" userId="9b876183-3b5b-4ac6-8ac9-1ba72b986a65" providerId="ADAL" clId="{113F95C3-FF07-B547-AB33-60C224857977}" dt="2020-08-14T12:39:13.942" v="17" actId="478"/>
          <ac:spMkLst>
            <pc:docMk/>
            <pc:sldMk cId="2083751204" sldId="1269"/>
            <ac:spMk id="2" creationId="{860250AD-88E0-134F-A70C-363935704D46}"/>
          </ac:spMkLst>
        </pc:spChg>
        <pc:spChg chg="mod">
          <ac:chgData name="Dave Mazur" userId="9b876183-3b5b-4ac6-8ac9-1ba72b986a65" providerId="ADAL" clId="{113F95C3-FF07-B547-AB33-60C224857977}" dt="2020-08-14T12:40:52.277" v="138" actId="26606"/>
          <ac:spMkLst>
            <pc:docMk/>
            <pc:sldMk cId="2083751204" sldId="1269"/>
            <ac:spMk id="3" creationId="{AD83C555-2886-354D-BD82-C9476CF8B8DB}"/>
          </ac:spMkLst>
        </pc:spChg>
        <pc:spChg chg="add mod">
          <ac:chgData name="Dave Mazur" userId="9b876183-3b5b-4ac6-8ac9-1ba72b986a65" providerId="ADAL" clId="{113F95C3-FF07-B547-AB33-60C224857977}" dt="2020-08-14T12:41:01.448" v="141" actId="962"/>
          <ac:spMkLst>
            <pc:docMk/>
            <pc:sldMk cId="2083751204" sldId="1269"/>
            <ac:spMk id="4" creationId="{7787328B-82A6-6C44-889C-4074C479FB5A}"/>
          </ac:spMkLst>
        </pc:spChg>
        <pc:spChg chg="add del mod">
          <ac:chgData name="Dave Mazur" userId="9b876183-3b5b-4ac6-8ac9-1ba72b986a65" providerId="ADAL" clId="{113F95C3-FF07-B547-AB33-60C224857977}" dt="2020-08-14T12:41:04.843" v="142" actId="478"/>
          <ac:spMkLst>
            <pc:docMk/>
            <pc:sldMk cId="2083751204" sldId="1269"/>
            <ac:spMk id="10" creationId="{5ACFDF78-9E45-4904-9CFD-6CE3066A8967}"/>
          </ac:spMkLst>
        </pc:spChg>
        <pc:picChg chg="add mod">
          <ac:chgData name="Dave Mazur" userId="9b876183-3b5b-4ac6-8ac9-1ba72b986a65" providerId="ADAL" clId="{113F95C3-FF07-B547-AB33-60C224857977}" dt="2020-08-14T12:41:01.444" v="140" actId="27614"/>
          <ac:picMkLst>
            <pc:docMk/>
            <pc:sldMk cId="2083751204" sldId="1269"/>
            <ac:picMk id="5" creationId="{DA4F1787-553E-5446-AB61-D50C3A914DE9}"/>
          </ac:picMkLst>
        </pc:picChg>
      </pc:sldChg>
      <pc:sldChg chg="addSp delSp modSp add mod">
        <pc:chgData name="Dave Mazur" userId="9b876183-3b5b-4ac6-8ac9-1ba72b986a65" providerId="ADAL" clId="{113F95C3-FF07-B547-AB33-60C224857977}" dt="2020-08-14T12:46:05.122" v="169" actId="14100"/>
        <pc:sldMkLst>
          <pc:docMk/>
          <pc:sldMk cId="2069832715" sldId="1270"/>
        </pc:sldMkLst>
        <pc:spChg chg="del">
          <ac:chgData name="Dave Mazur" userId="9b876183-3b5b-4ac6-8ac9-1ba72b986a65" providerId="ADAL" clId="{113F95C3-FF07-B547-AB33-60C224857977}" dt="2020-08-14T12:46:00.851" v="168" actId="478"/>
          <ac:spMkLst>
            <pc:docMk/>
            <pc:sldMk cId="2069832715" sldId="1270"/>
            <ac:spMk id="2" creationId="{049EC8AE-8BCC-3549-AD32-D681243CCE1A}"/>
          </ac:spMkLst>
        </pc:spChg>
        <pc:spChg chg="mod">
          <ac:chgData name="Dave Mazur" userId="9b876183-3b5b-4ac6-8ac9-1ba72b986a65" providerId="ADAL" clId="{113F95C3-FF07-B547-AB33-60C224857977}" dt="2020-08-14T12:45:57.318" v="167" actId="20577"/>
          <ac:spMkLst>
            <pc:docMk/>
            <pc:sldMk cId="2069832715" sldId="1270"/>
            <ac:spMk id="3" creationId="{D933ED3A-377F-8B49-8522-231532AED286}"/>
          </ac:spMkLst>
        </pc:spChg>
        <pc:picChg chg="add mod">
          <ac:chgData name="Dave Mazur" userId="9b876183-3b5b-4ac6-8ac9-1ba72b986a65" providerId="ADAL" clId="{113F95C3-FF07-B547-AB33-60C224857977}" dt="2020-08-14T12:46:05.122" v="169" actId="14100"/>
          <ac:picMkLst>
            <pc:docMk/>
            <pc:sldMk cId="2069832715" sldId="1270"/>
            <ac:picMk id="4" creationId="{FACB83D9-9F6B-C846-999B-42397662CD4E}"/>
          </ac:picMkLst>
        </pc:picChg>
      </pc:sldChg>
      <pc:sldChg chg="addSp modSp add mod ord">
        <pc:chgData name="Dave Mazur" userId="9b876183-3b5b-4ac6-8ac9-1ba72b986a65" providerId="ADAL" clId="{113F95C3-FF07-B547-AB33-60C224857977}" dt="2020-08-14T12:48:56.369" v="194"/>
        <pc:sldMkLst>
          <pc:docMk/>
          <pc:sldMk cId="4268890951" sldId="1271"/>
        </pc:sldMkLst>
        <pc:spChg chg="mod">
          <ac:chgData name="Dave Mazur" userId="9b876183-3b5b-4ac6-8ac9-1ba72b986a65" providerId="ADAL" clId="{113F95C3-FF07-B547-AB33-60C224857977}" dt="2020-08-14T12:48:26.660" v="193" actId="20577"/>
          <ac:spMkLst>
            <pc:docMk/>
            <pc:sldMk cId="4268890951" sldId="1271"/>
            <ac:spMk id="3" creationId="{3D081E41-3BFB-8F43-B028-69A3289F9863}"/>
          </ac:spMkLst>
        </pc:spChg>
        <pc:picChg chg="add mod">
          <ac:chgData name="Dave Mazur" userId="9b876183-3b5b-4ac6-8ac9-1ba72b986a65" providerId="ADAL" clId="{113F95C3-FF07-B547-AB33-60C224857977}" dt="2020-08-14T12:48:16.844" v="172"/>
          <ac:picMkLst>
            <pc:docMk/>
            <pc:sldMk cId="4268890951" sldId="1271"/>
            <ac:picMk id="4" creationId="{94D17C5E-AA98-8A42-94DA-B65346513FDB}"/>
          </ac:picMkLst>
        </pc:picChg>
      </pc:sldChg>
      <pc:sldChg chg="addSp delSp modSp add mod">
        <pc:chgData name="Dave Mazur" userId="9b876183-3b5b-4ac6-8ac9-1ba72b986a65" providerId="ADAL" clId="{113F95C3-FF07-B547-AB33-60C224857977}" dt="2020-08-14T14:00:08.622" v="217" actId="478"/>
        <pc:sldMkLst>
          <pc:docMk/>
          <pc:sldMk cId="2508145336" sldId="1272"/>
        </pc:sldMkLst>
        <pc:spChg chg="del">
          <ac:chgData name="Dave Mazur" userId="9b876183-3b5b-4ac6-8ac9-1ba72b986a65" providerId="ADAL" clId="{113F95C3-FF07-B547-AB33-60C224857977}" dt="2020-08-14T14:00:08.622" v="217" actId="478"/>
          <ac:spMkLst>
            <pc:docMk/>
            <pc:sldMk cId="2508145336" sldId="1272"/>
            <ac:spMk id="2" creationId="{F16FEBDA-DB38-F04D-9DB5-F0E9BEBA8CBA}"/>
          </ac:spMkLst>
        </pc:spChg>
        <pc:spChg chg="mod">
          <ac:chgData name="Dave Mazur" userId="9b876183-3b5b-4ac6-8ac9-1ba72b986a65" providerId="ADAL" clId="{113F95C3-FF07-B547-AB33-60C224857977}" dt="2020-08-14T14:00:03.513" v="216" actId="20577"/>
          <ac:spMkLst>
            <pc:docMk/>
            <pc:sldMk cId="2508145336" sldId="1272"/>
            <ac:spMk id="3" creationId="{15BE4749-7230-C044-A826-97D0B387D399}"/>
          </ac:spMkLst>
        </pc:spChg>
        <pc:picChg chg="add mod">
          <ac:chgData name="Dave Mazur" userId="9b876183-3b5b-4ac6-8ac9-1ba72b986a65" providerId="ADAL" clId="{113F95C3-FF07-B547-AB33-60C224857977}" dt="2020-08-14T13:59:35.408" v="198" actId="1076"/>
          <ac:picMkLst>
            <pc:docMk/>
            <pc:sldMk cId="2508145336" sldId="1272"/>
            <ac:picMk id="4" creationId="{97543880-AF00-D847-BDFB-AB0C97BC445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2/24/21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2/24/21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048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A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Docker image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 is read-only file that contains the source code, libraries, dependencies, tools, and other files needed for an application to run.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A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Docker container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 is a virtualized run-time environment where users can isolate applications from the underlying system.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An image is used as the template, which a developer can copy and run as an application in an isolated environment - a container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412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Start FROM the pre-existing node:6.11.5 image. This is an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official image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, built by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node.js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 vendors and validated by Docker to be a high-quality image containing the node 6.11.5 interpreter and basic dependencies.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Use WORKDIR to specify that all subsequent actions should be taken from the directory 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usr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src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/app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in your image filesystem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 (never the host’s filesystem).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COPY the file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package.json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 from your host to the present location (.) in your image (so in this case, to 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usr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src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/app/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package.json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RUN the command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npm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 install inside your image filesystem (which will read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package.json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 to determine your app’s node dependencies, and install them)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COPY in the rest of your app’s source code from your host to your image filesystem.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047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The Docker daemon (</a:t>
            </a:r>
            <a:r>
              <a:rPr lang="en-US" dirty="0" err="1"/>
              <a:t>dockerd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) listens for Docker API requests and manages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The Docker client (</a:t>
            </a:r>
            <a:r>
              <a:rPr lang="en-US" dirty="0"/>
              <a:t>docker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) is the primary way that many Docker users interact with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DockerDocker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 objects such as images, containers, networks, and volumes.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The </a:t>
            </a:r>
            <a:r>
              <a:rPr lang="en-US" dirty="0"/>
              <a:t>docker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 command line uses the Docker API.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755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/>
            <a:r>
              <a:rPr lang="en-US" dirty="0"/>
              <a:t>Dockers version of orchestration</a:t>
            </a:r>
          </a:p>
          <a:p>
            <a:pPr fontAlgn="ctr"/>
            <a:r>
              <a:rPr lang="en-US" dirty="0"/>
              <a:t>Provides tools for scaling, networking, securing and maintaining your apps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1625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(40) services....how do you manage that???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85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853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A quick example:</a:t>
            </a:r>
          </a:p>
          <a:p>
            <a:pPr lvl="1"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EMC NAS storage application</a:t>
            </a:r>
          </a:p>
          <a:p>
            <a:pPr lvl="1"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monolithic app running on a derivative of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linux</a:t>
            </a:r>
            <a:endParaRPr lang="en-US" sz="1200" kern="1200" dirty="0">
              <a:solidFill>
                <a:schemeClr val="tx1"/>
              </a:solidFill>
              <a:effectLst/>
              <a:latin typeface="Metropolis" panose="00000500000000000000" pitchFamily="50" charset="0"/>
              <a:ea typeface="+mn-ea"/>
              <a:cs typeface="+mn-cs"/>
            </a:endParaRPr>
          </a:p>
          <a:p>
            <a:pPr lvl="1"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Needed a (1) character change from a (4) to an (8) to increase concurrent backup streams</a:t>
            </a:r>
          </a:p>
          <a:p>
            <a:pPr lvl="1"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Impacted a major financial customer backups</a:t>
            </a:r>
          </a:p>
          <a:p>
            <a:pPr lvl="1"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Took 2.5y to get into production (show a big 2.5 year circle)</a:t>
            </a:r>
          </a:p>
          <a:p>
            <a:pPr lvl="1" rtl="0" fontAlgn="ctr"/>
            <a:endParaRPr lang="en-US" sz="1200" kern="1200" dirty="0">
              <a:solidFill>
                <a:schemeClr val="tx1"/>
              </a:solidFill>
              <a:effectLst/>
              <a:latin typeface="Metropolis" panose="00000500000000000000" pitchFamily="50" charset="0"/>
              <a:ea typeface="+mn-ea"/>
              <a:cs typeface="+mn-cs"/>
            </a:endParaRP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3 tier (web, app,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) traditional monolithic app  - stack</a:t>
            </a:r>
          </a:p>
          <a:p>
            <a:pPr lvl="1"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around for 20+ years</a:t>
            </a:r>
          </a:p>
          <a:p>
            <a:pPr lvl="1"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6+ month dev cycle</a:t>
            </a:r>
          </a:p>
          <a:p>
            <a:pPr lvl="1" rtl="0" fontAlgn="ctr"/>
            <a:endParaRPr lang="en-US" sz="1200" kern="1200" dirty="0">
              <a:solidFill>
                <a:schemeClr val="tx1"/>
              </a:solidFill>
              <a:effectLst/>
              <a:latin typeface="Metropolis" panose="00000500000000000000" pitchFamily="50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244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Increase resilience</a:t>
            </a:r>
          </a:p>
          <a:p>
            <a:pPr lvl="1"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minimal impact of a failure</a:t>
            </a:r>
          </a:p>
          <a:p>
            <a:pPr lvl="1"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services act as separate entities</a:t>
            </a: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Improved scalability</a:t>
            </a:r>
          </a:p>
          <a:p>
            <a:pPr lvl="1"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can scale up a single component to meet demand</a:t>
            </a: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The right tool for the right task</a:t>
            </a:r>
          </a:p>
          <a:p>
            <a:pPr lvl="1"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each service can use its own language, framework or ancillary services</a:t>
            </a: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Faster time to market</a:t>
            </a:r>
          </a:p>
          <a:p>
            <a:pPr lvl="1"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you do not need to rewrite your entire codebase to add or modify a feature</a:t>
            </a:r>
          </a:p>
          <a:p>
            <a:pPr lvl="1"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you make changes to a specific service</a:t>
            </a: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Easier debugging and maintenance</a:t>
            </a:r>
          </a:p>
          <a:p>
            <a:pPr lvl="1"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the ability to deliver error-free applications is greatly enhanced</a:t>
            </a:r>
          </a:p>
          <a:p>
            <a:pPr lvl="1"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smaller modules going through a continuous delivery and testing process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566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726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056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Simply put, a container is everything that you need to run an application packaged into its own little bundle of data.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Metropolis" panose="00000500000000000000" pitchFamily="50" charset="0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A container pulls in the application code, its libraries and dependencies, any configuration files, and additional system tools it is reliant 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20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Both containers and VMs contain the application and any libraries needed to run it</a:t>
            </a:r>
          </a:p>
          <a:p>
            <a:endParaRPr lang="en-US" dirty="0"/>
          </a:p>
          <a:p>
            <a:r>
              <a:rPr lang="en-US" dirty="0" err="1"/>
              <a:t>Vm’s</a:t>
            </a:r>
            <a:r>
              <a:rPr lang="en-US" dirty="0"/>
              <a:t> contain an operating system</a:t>
            </a:r>
          </a:p>
          <a:p>
            <a:endParaRPr lang="en-US" dirty="0"/>
          </a:p>
          <a:p>
            <a:r>
              <a:rPr lang="en-US" dirty="0"/>
              <a:t>Both technologies are complimentary,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containers are deployed on virtual machines the majority of the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623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OCI – open container runtime</a:t>
            </a:r>
          </a:p>
          <a:p>
            <a:r>
              <a:rPr lang="en-US" dirty="0"/>
              <a:t>- Players in the space – </a:t>
            </a:r>
            <a:r>
              <a:rPr lang="en-US" dirty="0" err="1"/>
              <a:t>runC</a:t>
            </a:r>
            <a:r>
              <a:rPr lang="en-US" dirty="0"/>
              <a:t>, </a:t>
            </a:r>
            <a:r>
              <a:rPr lang="en-US" dirty="0" err="1"/>
              <a:t>crun</a:t>
            </a:r>
            <a:r>
              <a:rPr lang="en-US" dirty="0"/>
              <a:t>(RedHat)</a:t>
            </a:r>
          </a:p>
          <a:p>
            <a:r>
              <a:rPr lang="en-US" dirty="0"/>
              <a:t>CRI – container runtime interface (into the OCI runtime)</a:t>
            </a:r>
          </a:p>
          <a:p>
            <a:r>
              <a:rPr lang="en-US" dirty="0"/>
              <a:t>- Two main CRI players – CRI-O and </a:t>
            </a:r>
            <a:r>
              <a:rPr lang="en-US" dirty="0" err="1"/>
              <a:t>containerd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218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customXml" Target="../ink/ink2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customXml" Target="../ink/ink3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782F443-93A0-4919-89E7-37E501919603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2DCDC53-603A-40A5-A8CC-0073D40D11EF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6"/>
            <a:ext cx="3657600" cy="26722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Aqu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782B963-3DE7-4086-92ED-CD92BCC3842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634BC28-ECEA-4006-A436-B22F54417FE9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370387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7AF2AD3-F838-49C6-9DFB-93814BFCCBA6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385DDA8-6A1A-4BC0-A877-A6124E4A0330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bg1">
                  <a:alpha val="59000"/>
                </a:schemeClr>
              </a:gs>
              <a:gs pos="7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3565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186473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gradFill>
          <a:gsLst>
            <a:gs pos="18000">
              <a:schemeClr val="bg1">
                <a:alpha val="25000"/>
              </a:schemeClr>
            </a:gs>
            <a:gs pos="46000">
              <a:srgbClr val="FFFFFF">
                <a:alpha val="64000"/>
              </a:srgbClr>
            </a:gs>
            <a:gs pos="77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648726C-B2BD-4135-ADE3-52FF56AD77F5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58AF20E-7139-4827-9F58-EE00B1E721E4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2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Picture Placeholder 184">
            <a:extLst>
              <a:ext uri="{FF2B5EF4-FFF2-40B4-BE49-F238E27FC236}">
                <a16:creationId xmlns:a16="http://schemas.microsoft.com/office/drawing/2014/main" id="{565C35E8-DD83-4FCD-8E1D-14820928EB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6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968110C-E46D-4822-8A9F-224ED899D57E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2157E71-DAA3-43BC-BBA5-3F0C9ABF7C9C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Picture Placeholder 184">
            <a:extLst>
              <a:ext uri="{FF2B5EF4-FFF2-40B4-BE49-F238E27FC236}">
                <a16:creationId xmlns:a16="http://schemas.microsoft.com/office/drawing/2014/main" id="{565C35E8-DD83-4FCD-8E1D-14820928EB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616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FDB9688-152E-49CC-B4E6-B918B5095574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8ECF1F4-A2A9-44EE-8B50-28E7A0640A1F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Picture Placeholder 184">
            <a:extLst>
              <a:ext uri="{FF2B5EF4-FFF2-40B4-BE49-F238E27FC236}">
                <a16:creationId xmlns:a16="http://schemas.microsoft.com/office/drawing/2014/main" id="{565C35E8-DD83-4FCD-8E1D-14820928EB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144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4">
                  <a:alpha val="46000"/>
                </a:schemeClr>
              </a:gs>
              <a:gs pos="79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617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7000"/>
                </a:srgbClr>
              </a:gs>
              <a:gs pos="82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389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159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8000">
                <a:schemeClr val="bg1">
                  <a:alpha val="25000"/>
                </a:schemeClr>
              </a:gs>
              <a:gs pos="46000">
                <a:srgbClr val="FFFFFF">
                  <a:alpha val="64000"/>
                </a:srgbClr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accent4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102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F68A354-4C62-4F2A-9CB5-8CD9B953F237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835AD62-92DE-42CB-A787-503E2A1C1C7A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580">
                <a:srgbClr val="0286CD">
                  <a:alpha val="0"/>
                </a:srgbClr>
              </a:gs>
              <a:gs pos="0">
                <a:schemeClr val="accent1">
                  <a:alpha val="0"/>
                </a:schemeClr>
              </a:gs>
              <a:gs pos="78000">
                <a:schemeClr val="accent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-1" y="1600200"/>
            <a:ext cx="5893593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solidFill>
            <a:schemeClr val="accent4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solidFill>
            <a:schemeClr val="accent1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6360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3381" y="1600201"/>
            <a:ext cx="5865445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0" y="1806122"/>
            <a:ext cx="5637213" cy="911225"/>
          </a:xfrm>
          <a:solidFill>
            <a:schemeClr val="accent4"/>
          </a:soli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613" y="1806122"/>
            <a:ext cx="5637212" cy="911225"/>
          </a:xfrm>
          <a:solidFill>
            <a:schemeClr val="accent1"/>
          </a:soli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00200"/>
            <a:ext cx="2894013" cy="4572000"/>
          </a:xfrm>
          <a:solidFill>
            <a:schemeClr val="accent2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00200"/>
            <a:ext cx="2894012" cy="4572000"/>
          </a:xfrm>
          <a:solidFill>
            <a:schemeClr val="accent1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 bwMode="gray">
          <a:xfrm>
            <a:off x="616504" y="2515154"/>
            <a:ext cx="3346929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 bwMode="gray">
          <a:xfrm>
            <a:off x="4419676" y="2515154"/>
            <a:ext cx="3349473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 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 hasCustomPrompt="1"/>
          </p:nvPr>
        </p:nvSpPr>
        <p:spPr bwMode="gray">
          <a:xfrm>
            <a:off x="8236361" y="2515154"/>
            <a:ext cx="3346704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6504" y="1600200"/>
            <a:ext cx="3346704" cy="914400"/>
          </a:xfrm>
          <a:solidFill>
            <a:schemeClr val="accent4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9676" y="1600200"/>
            <a:ext cx="3346704" cy="914400"/>
          </a:xfrm>
          <a:solidFill>
            <a:schemeClr val="accent1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6361" y="1600200"/>
            <a:ext cx="3346704" cy="914400"/>
          </a:xfrm>
          <a:solidFill>
            <a:schemeClr val="accent2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3212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600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600" y="3547676"/>
            <a:ext cx="3198812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0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692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7200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74150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0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0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739" y="4978399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7199" y="4978400"/>
            <a:ext cx="3203893" cy="878840"/>
          </a:xfrm>
          <a:prstGeom prst="rect">
            <a:avLst/>
          </a:prstGeom>
          <a:solidFill>
            <a:schemeClr val="accent1"/>
          </a:soli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0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CB68143-A247-4F5B-9173-3D82D6706BFE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65D9BB8-44B7-4046-A859-7B01AD84E349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EA9A53D-C1B8-4AC0-AF50-F242E124EF75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5945F4E-578F-4EE5-B98E-A75643A79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9DCDB05-0E28-45DE-9267-3E480A2300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C693093-F44C-4AF7-8565-38BF0EC750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83C36CFC-0A28-4E5C-BEAB-B63CE60700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5A3F9BB-BAC6-4065-B81D-9F3DF8163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2C0EF4D9-E299-4B39-8F2A-BD56CEC524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F9A586-3983-444B-A345-4A891295D7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566660B-2EAC-47CE-944F-D039B1DF2E0F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111529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212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4704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3121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C38F94-115E-4DBE-80BB-680CB172F9FB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5E11EA0-C34E-47CC-A1C4-C041612819E2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A04BF1-028D-4BDA-A4B7-2EF92A074224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26A1-35AB-43B6-9A41-2142ACF3ACC4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A14F3E-8802-40CC-94BC-F7A8969E93E3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D52C01-87CF-4DAA-AF73-217E439433C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4AD3C8-5B0F-4AB1-B568-AA55FF64194A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E49745E-959E-424E-B5AD-B75ACA32BFE8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accent2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4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6E1A1B-7C56-4DE3-BC90-B387C7F3E67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88822" cy="43322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88A8ACB-CBE3-4DC0-BBE3-C6829C462CD7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B87096-C8D7-45D0-8DCC-218276F547C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AC0FC71-A82A-4369-B44E-4E8FF53CA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D84D398-3251-432F-8986-05570D3BB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07096BFD-803A-42D4-BA19-C683E35B0D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89E6840-6882-4279-A152-16C7CCB9BE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21DF59C-D6C9-4EC0-90A3-7752F6B7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4C478B3-2ECE-440E-A04E-B8C84D0416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190CFD5-6EEA-46D1-AE5E-D69C2E08F3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79A9FB-8CEE-475F-BF22-3B0B11EB4E81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8D218C-9E1A-4E8B-A343-F3F3A628E78E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71CD93A-658C-4473-839D-9C0B5E8F5F7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DFBF2D3-5C06-47C4-A81C-0305B322C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64D7FA4-CABA-4E4E-ACCA-68953799C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4EB1261E-CBF9-4479-A018-76C0F24D3B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8C4A243B-FBF5-4C04-8CD0-8E1C4721D9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F67E765D-8E8B-44F9-BE70-63FC0512FD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B4614B4-F94A-4053-B179-EC5C3F70A9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157F005-56AC-4E75-8AA5-582D0D69E2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473A8DE-DD1F-43EE-8FA2-4C689A038BA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C67E5CD-C662-462D-9821-CBF45A809F13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DC7692-DF81-49A0-9672-BF8E1DB9B662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B1C875-AD13-4256-9E56-D2FCF94B81E1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1B65455-CBDD-4B2B-8BB7-0D016422E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F202269-FCD9-4D84-82E7-4E6E4F5B7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8585838-6A08-43B0-827A-D33942E82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AAE7B3A-0116-4C7F-85A1-4CDFE95B9B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CA84427-5217-43A1-9C71-25D9E1DFD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60ADC44-391E-4E50-A7BB-332F2C9E8B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DA390D7-F8F5-442A-8A17-9A9EB73BF9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31C01D4-7C61-4B0F-8304-87A15AD0126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11A168A-1363-4430-87C6-83E5143B39F6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C946B50-6B2C-4792-825B-BEFD24908723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 userDrawn="1"/>
        </p:nvSpPr>
        <p:spPr bwMode="hidden">
          <a:xfrm>
            <a:off x="0" y="0"/>
            <a:ext cx="12188825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569" y="366687"/>
            <a:ext cx="11001004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0895" y="3906060"/>
            <a:ext cx="10962687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800" dirty="0">
                <a:solidFill>
                  <a:schemeClr val="bg1"/>
                </a:solidFill>
              </a:rPr>
              <a:t> to download the font</a:t>
            </a:r>
            <a:r>
              <a:rPr lang="en-US" sz="1800" baseline="0" dirty="0">
                <a:solidFill>
                  <a:schemeClr val="bg1"/>
                </a:solidFill>
              </a:rPr>
              <a:t>.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trike="noStrike" baseline="0" dirty="0">
                <a:solidFill>
                  <a:schemeClr val="bg1"/>
                </a:solidFill>
              </a:rPr>
              <a:t>Log in with SSO and select the Brand Assets tab in Brand Central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Refer to the quick-start section in the template guidelines or contact Oasis.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65F6992-4889-4035-986F-E69979C7B028}"/>
              </a:ext>
            </a:extLst>
          </p:cNvPr>
          <p:cNvGrpSpPr/>
          <p:nvPr userDrawn="1"/>
        </p:nvGrpSpPr>
        <p:grpSpPr>
          <a:xfrm>
            <a:off x="6054922" y="2225997"/>
            <a:ext cx="4699461" cy="542276"/>
            <a:chOff x="6685343" y="2270804"/>
            <a:chExt cx="4699461" cy="542276"/>
          </a:xfrm>
          <a:solidFill>
            <a:schemeClr val="bg1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57C5E2C-9A8F-469D-810E-FD271477DD05}"/>
                </a:ext>
              </a:extLst>
            </p:cNvPr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16D8268-B556-4A2E-A24F-2098FB05E4CA}"/>
                </a:ext>
              </a:extLst>
            </p:cNvPr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4C27A0-5E49-4C0A-B9A5-777E28510D88}"/>
                </a:ext>
              </a:extLst>
            </p:cNvPr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6DC2D46-24E8-497A-AE7E-3F29CF07D0E0}"/>
                </a:ext>
              </a:extLst>
            </p:cNvPr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B6A4DE9-31A3-428E-B420-424F68D79E41}"/>
                </a:ext>
              </a:extLst>
            </p:cNvPr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221A60B-A1D2-4D5F-ADCD-2B3BF1989BD1}"/>
                </a:ext>
              </a:extLst>
            </p:cNvPr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738972-CA48-44E6-B7DD-E4E8B81F3D9E}"/>
                </a:ext>
              </a:extLst>
            </p:cNvPr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C0E3A6F-0249-4454-864B-04BF720A73B8}"/>
                </a:ext>
              </a:extLst>
            </p:cNvPr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BD5D52F-83DC-4C29-BFF9-C29AC76D694C}"/>
                </a:ext>
              </a:extLst>
            </p:cNvPr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50D27D-9134-4260-9625-A03ACB43BB75}"/>
                </a:ext>
              </a:extLst>
            </p:cNvPr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AD9AAAC-AEE1-41E7-98D0-8AAAA66A65F2}"/>
                </a:ext>
              </a:extLst>
            </p:cNvPr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5D99233-8B51-431E-B7AE-9CFD2F67C3E6}"/>
                </a:ext>
              </a:extLst>
            </p:cNvPr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9B1F118-34ED-4FB8-A180-737A1399C241}"/>
                </a:ext>
              </a:extLst>
            </p:cNvPr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9817CB1-DAD9-42CD-BEDA-3ADB122B8709}"/>
                </a:ext>
              </a:extLst>
            </p:cNvPr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965CEB0-3B0E-4C5D-82CE-B28C6B20C2B1}"/>
                </a:ext>
              </a:extLst>
            </p:cNvPr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C78B23A-632F-4FF2-B1DB-D62779A331A5}"/>
                </a:ext>
              </a:extLst>
            </p:cNvPr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24329D5-649B-4928-85CD-14362B04489C}"/>
                </a:ext>
              </a:extLst>
            </p:cNvPr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64E83D4-30F6-4C59-8FFA-AD2FC2966221}"/>
              </a:ext>
            </a:extLst>
          </p:cNvPr>
          <p:cNvGrpSpPr/>
          <p:nvPr userDrawn="1"/>
        </p:nvGrpSpPr>
        <p:grpSpPr>
          <a:xfrm>
            <a:off x="672458" y="2225997"/>
            <a:ext cx="3021853" cy="546070"/>
            <a:chOff x="2656324" y="2163854"/>
            <a:chExt cx="3021853" cy="54607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3051B0B-E539-41DA-BF1C-88B850B08AC1}"/>
                </a:ext>
              </a:extLst>
            </p:cNvPr>
            <p:cNvSpPr txBox="1">
              <a:spLocks/>
            </p:cNvSpPr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69A88A-B6ED-41AF-A29B-C30FFF486BB6}"/>
                </a:ext>
              </a:extLst>
            </p:cNvPr>
            <p:cNvSpPr txBox="1">
              <a:spLocks/>
            </p:cNvSpPr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01540C-5A6C-4A54-B0C6-6C0846EC4390}"/>
                </a:ext>
              </a:extLst>
            </p:cNvPr>
            <p:cNvSpPr txBox="1">
              <a:spLocks/>
            </p:cNvSpPr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91D5C56-2A21-48F7-9A01-6B21056777FC}"/>
                </a:ext>
              </a:extLst>
            </p:cNvPr>
            <p:cNvSpPr txBox="1">
              <a:spLocks/>
            </p:cNvSpPr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38751F7-5AB7-4F81-9DD2-C1AE3EE50FDD}"/>
                </a:ext>
              </a:extLst>
            </p:cNvPr>
            <p:cNvSpPr txBox="1">
              <a:spLocks/>
            </p:cNvSpPr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77B035-ADE6-4A4C-86F9-E9355E9D8122}"/>
                </a:ext>
              </a:extLst>
            </p:cNvPr>
            <p:cNvSpPr txBox="1">
              <a:spLocks/>
            </p:cNvSpPr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491C69-6B3D-4C4E-A712-AAE6470473FA}"/>
                </a:ext>
              </a:extLst>
            </p:cNvPr>
            <p:cNvSpPr txBox="1">
              <a:spLocks/>
            </p:cNvSpPr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D07AB51-93C8-42B3-BDB7-A2C7B1E8F5E3}"/>
                </a:ext>
              </a:extLst>
            </p:cNvPr>
            <p:cNvSpPr txBox="1">
              <a:spLocks/>
            </p:cNvSpPr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7A2D20-1802-410D-9F0E-D83DA9A2E647}"/>
                </a:ext>
              </a:extLst>
            </p:cNvPr>
            <p:cNvSpPr txBox="1">
              <a:spLocks/>
            </p:cNvSpPr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0F960C2-D281-4BC9-BACA-B4004C0AB29F}"/>
                </a:ext>
              </a:extLst>
            </p:cNvPr>
            <p:cNvSpPr txBox="1">
              <a:spLocks/>
            </p:cNvSpPr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D02CAE-EA62-46F9-AF21-428066FCE7DE}"/>
                </a:ext>
              </a:extLst>
            </p:cNvPr>
            <p:cNvSpPr txBox="1">
              <a:spLocks/>
            </p:cNvSpPr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dirty="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BCFF92-6F45-4F17-811F-04EF3AFB1E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6465331" y="2011260"/>
            <a:ext cx="5724640" cy="48467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79F707-A9A4-48DB-B7A8-862A7F5F3D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ltGray">
          <a:xfrm>
            <a:off x="0" y="0"/>
            <a:ext cx="2103302" cy="2121592"/>
          </a:xfrm>
          <a:prstGeom prst="rect">
            <a:avLst/>
          </a:prstGeom>
        </p:spPr>
      </p:pic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6688" y="5066406"/>
            <a:ext cx="457772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accent4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185" name="Picture Placeholder 184">
            <a:extLst>
              <a:ext uri="{FF2B5EF4-FFF2-40B4-BE49-F238E27FC236}">
                <a16:creationId xmlns:a16="http://schemas.microsoft.com/office/drawing/2014/main" id="{378C4D84-AD98-435A-9F11-B3CB29EA3C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37613" y="457200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925BD69-7B55-4D64-8B2C-06E34A6A573B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89" name="Freeform 6">
              <a:extLst>
                <a:ext uri="{FF2B5EF4-FFF2-40B4-BE49-F238E27FC236}">
                  <a16:creationId xmlns:a16="http://schemas.microsoft.com/office/drawing/2014/main" id="{2A6CDC2F-2239-466B-8A26-51E24B60D2A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0" name="Freeform 7">
              <a:extLst>
                <a:ext uri="{FF2B5EF4-FFF2-40B4-BE49-F238E27FC236}">
                  <a16:creationId xmlns:a16="http://schemas.microsoft.com/office/drawing/2014/main" id="{93E73CA8-B585-405F-9E3D-46EE1893D71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1" name="Freeform 8">
              <a:extLst>
                <a:ext uri="{FF2B5EF4-FFF2-40B4-BE49-F238E27FC236}">
                  <a16:creationId xmlns:a16="http://schemas.microsoft.com/office/drawing/2014/main" id="{B40B0DE4-0E7F-4DE2-A215-B0E4BCF4375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2" name="Freeform 9">
              <a:extLst>
                <a:ext uri="{FF2B5EF4-FFF2-40B4-BE49-F238E27FC236}">
                  <a16:creationId xmlns:a16="http://schemas.microsoft.com/office/drawing/2014/main" id="{84A3CC07-CFF3-402C-88A1-0C33B16921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3" name="Freeform 10">
              <a:extLst>
                <a:ext uri="{FF2B5EF4-FFF2-40B4-BE49-F238E27FC236}">
                  <a16:creationId xmlns:a16="http://schemas.microsoft.com/office/drawing/2014/main" id="{223CFCE1-BE7A-4664-929A-9AD81CA8045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4" name="Freeform 11">
              <a:extLst>
                <a:ext uri="{FF2B5EF4-FFF2-40B4-BE49-F238E27FC236}">
                  <a16:creationId xmlns:a16="http://schemas.microsoft.com/office/drawing/2014/main" id="{53A2BE8A-BB25-4C20-B0B5-1FA2A33471E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5" name="Freeform 12">
              <a:extLst>
                <a:ext uri="{FF2B5EF4-FFF2-40B4-BE49-F238E27FC236}">
                  <a16:creationId xmlns:a16="http://schemas.microsoft.com/office/drawing/2014/main" id="{6ACD31F9-9175-4E3B-B20A-0CBFA479BA6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D51C9E-7CEC-414C-A393-73D352F3496A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5012" y="1600200"/>
            <a:ext cx="6191001" cy="3200400"/>
          </a:xfrm>
        </p:spPr>
        <p:txBody>
          <a:bodyPr anchor="b"/>
          <a:lstStyle>
            <a:lvl1pPr marL="228600" indent="-228600">
              <a:buClr>
                <a:schemeClr val="tx2"/>
              </a:buClr>
              <a:buSzPct val="100000"/>
              <a:buFont typeface="Metropolis" panose="00000500000000000000" pitchFamily="50" charset="0"/>
              <a:buChar char="“"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628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0000">
                <a:srgbClr val="7F35AB"/>
              </a:gs>
              <a:gs pos="95000">
                <a:schemeClr val="bg1"/>
              </a:gs>
              <a:gs pos="74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F4685D-9D09-447C-9352-68EBB79D3FB6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64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1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Pl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B9CF672-C886-4A4A-B8C7-6054BDA7C6F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79CBF5F-64CA-43B4-BB06-18EC3F20B58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>
                  <a:alpha val="57000"/>
                </a:srgbClr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389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</a:extLst>
          </p:cNvPr>
          <p:cNvPicPr>
            <a:picLocks noChangeAspect="1"/>
          </p:cNvPicPr>
          <p:nvPr userDrawn="1"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85A9D7-B248-4F26-9897-A1C7A54FAF8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813DC77-8C0C-44B4-AE3B-61F5A80140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4D7DC1A2-819A-4366-8BE9-387CC0009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0373EF47-4DA1-4EF4-AE4F-54BCB38FC2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BC15050-D5E4-4FBD-806D-1CEC1AF606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953BA047-B60F-46CD-AFCB-49101F4D7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E5E07D7E-E36B-4549-9FB3-3BA1E22594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352F97F-F3A2-4B3E-9917-55B62713FD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0A2C43B-3928-4C21-81F0-0AA332C8F32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8" r:id="rId11"/>
    <p:sldLayoutId id="2147483997" r:id="rId12"/>
    <p:sldLayoutId id="2147483998" r:id="rId13"/>
    <p:sldLayoutId id="2147483999" r:id="rId14"/>
    <p:sldLayoutId id="2147484000" r:id="rId15"/>
    <p:sldLayoutId id="2147484001" r:id="rId16"/>
    <p:sldLayoutId id="2147484002" r:id="rId17"/>
    <p:sldLayoutId id="2147484003" r:id="rId18"/>
    <p:sldLayoutId id="2147483956" r:id="rId19"/>
    <p:sldLayoutId id="2147483957" r:id="rId20"/>
    <p:sldLayoutId id="2147483958" r:id="rId21"/>
    <p:sldLayoutId id="2147483959" r:id="rId22"/>
    <p:sldLayoutId id="2147483960" r:id="rId23"/>
    <p:sldLayoutId id="2147483961" r:id="rId24"/>
    <p:sldLayoutId id="2147483962" r:id="rId25"/>
    <p:sldLayoutId id="2147483963" r:id="rId26"/>
    <p:sldLayoutId id="2147483964" r:id="rId27"/>
    <p:sldLayoutId id="2147483965" r:id="rId28"/>
    <p:sldLayoutId id="2147483966" r:id="rId29"/>
    <p:sldLayoutId id="2147483967" r:id="rId30"/>
    <p:sldLayoutId id="2147483968" r:id="rId31"/>
    <p:sldLayoutId id="2147483969" r:id="rId32"/>
    <p:sldLayoutId id="2147483970" r:id="rId33"/>
    <p:sldLayoutId id="2147483971" r:id="rId34"/>
    <p:sldLayoutId id="2147483972" r:id="rId35"/>
    <p:sldLayoutId id="2147483973" r:id="rId36"/>
    <p:sldLayoutId id="2147483974" r:id="rId37"/>
    <p:sldLayoutId id="2147483975" r:id="rId38"/>
    <p:sldLayoutId id="2147483976" r:id="rId39"/>
    <p:sldLayoutId id="2147483977" r:id="rId40"/>
    <p:sldLayoutId id="2147483978" r:id="rId41"/>
    <p:sldLayoutId id="2147483979" r:id="rId42"/>
    <p:sldLayoutId id="2147483980" r:id="rId43"/>
    <p:sldLayoutId id="2147483981" r:id="rId44"/>
    <p:sldLayoutId id="2147483982" r:id="rId45"/>
    <p:sldLayoutId id="2147483983" r:id="rId46"/>
    <p:sldLayoutId id="2147483984" r:id="rId47"/>
    <p:sldLayoutId id="2147483985" r:id="rId48"/>
    <p:sldLayoutId id="2147483996" r:id="rId4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engine/extend/plugin_api/" TargetMode="Externa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github.com/davemazur/tambootcamp-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linuxacademy.com/blog/docker/6-years-of-docker-hands-on-docker-training/" TargetMode="External"/><Relationship Id="rId2" Type="http://schemas.openxmlformats.org/officeDocument/2006/relationships/hyperlink" Target="https://docs.docker.com/get-started/" TargetMode="Externa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confluence.eng.vmware.com/pages/viewpage.action?pageId=115976924" TargetMode="External"/><Relationship Id="rId4" Type="http://schemas.openxmlformats.org/officeDocument/2006/relationships/hyperlink" Target="https://landscape.cncf.io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588F6-4216-9943-BB63-78EBE9256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Concepts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0FC783-9AF6-FE42-B144-61B6B9A8584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Foundation for Modern Apps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422351-D33E-A94D-930B-49BA90A3BB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February, 2021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7583C-2CC2-7C41-8D1E-1C40F0063C0F}"/>
              </a:ext>
            </a:extLst>
          </p:cNvPr>
          <p:cNvSpPr/>
          <p:nvPr/>
        </p:nvSpPr>
        <p:spPr>
          <a:xfrm>
            <a:off x="6592948" y="4492317"/>
            <a:ext cx="53240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Andy Tauber, Staff TAM</a:t>
            </a:r>
          </a:p>
          <a:p>
            <a:r>
              <a:rPr lang="en-US" dirty="0">
                <a:solidFill>
                  <a:srgbClr val="002060"/>
                </a:solidFill>
              </a:rPr>
              <a:t>Dave Mazur, Staff TAM</a:t>
            </a:r>
          </a:p>
        </p:txBody>
      </p:sp>
    </p:spTree>
    <p:extLst>
      <p:ext uri="{BB962C8B-B14F-4D97-AF65-F5344CB8AC3E}">
        <p14:creationId xmlns:p14="http://schemas.microsoft.com/office/powerpoint/2010/main" val="6164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46082A-F4E7-344B-ADC6-CCF98649BE53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79809" y="1083287"/>
            <a:ext cx="6720835" cy="4976315"/>
          </a:xfrm>
        </p:spPr>
        <p:txBody>
          <a:bodyPr/>
          <a:lstStyle/>
          <a:p>
            <a:r>
              <a:rPr lang="en-US" dirty="0"/>
              <a:t>Standard unit of software that packages up code and all of its dependencies</a:t>
            </a:r>
          </a:p>
          <a:p>
            <a:pPr>
              <a:buNone/>
            </a:pPr>
            <a:r>
              <a:rPr lang="en-US" dirty="0"/>
              <a:t>Containers help create a reproducible environment</a:t>
            </a:r>
          </a:p>
          <a:p>
            <a:pPr lvl="1" indent="0">
              <a:buNone/>
            </a:pPr>
            <a:r>
              <a:rPr lang="en-US" dirty="0"/>
              <a:t>You specify the exact version of:</a:t>
            </a:r>
          </a:p>
          <a:p>
            <a:pPr lvl="2" indent="0">
              <a:buNone/>
            </a:pPr>
            <a:r>
              <a:rPr lang="en-US" dirty="0"/>
              <a:t>Application</a:t>
            </a:r>
          </a:p>
          <a:p>
            <a:pPr lvl="2" indent="0">
              <a:buNone/>
            </a:pPr>
            <a:r>
              <a:rPr lang="en-US" dirty="0"/>
              <a:t>Different libraries</a:t>
            </a:r>
          </a:p>
          <a:p>
            <a:pPr lvl="2" indent="0">
              <a:buNone/>
            </a:pPr>
            <a:r>
              <a:rPr lang="en-US" dirty="0"/>
              <a:t>Different environment variables</a:t>
            </a:r>
          </a:p>
          <a:p>
            <a:pPr lvl="2" indent="0">
              <a:buNone/>
            </a:pPr>
            <a:r>
              <a:rPr lang="en-US" dirty="0"/>
              <a:t>Different configuration settings</a:t>
            </a:r>
          </a:p>
          <a:p>
            <a:pPr>
              <a:buNone/>
            </a:pPr>
            <a:r>
              <a:rPr lang="en-US" dirty="0"/>
              <a:t>Allow you to run your application in isolation inside that environment</a:t>
            </a:r>
          </a:p>
          <a:p>
            <a:pPr>
              <a:buNone/>
            </a:pPr>
            <a:r>
              <a:rPr lang="en-US" dirty="0"/>
              <a:t>Allows applications to run quickly and reliably from one computing environment to another</a:t>
            </a:r>
          </a:p>
          <a:p>
            <a:pPr>
              <a:buNone/>
            </a:pPr>
            <a:r>
              <a:rPr lang="en-US" dirty="0"/>
              <a:t>Core component in a micro-service architecture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C8356A-45AC-C34A-9AE6-D1CE1A4E6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Container?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87A5BD-41F6-7E45-9829-F50B18ABD7DA}"/>
              </a:ext>
            </a:extLst>
          </p:cNvPr>
          <p:cNvSpPr/>
          <p:nvPr/>
        </p:nvSpPr>
        <p:spPr>
          <a:xfrm>
            <a:off x="7523018" y="1537854"/>
            <a:ext cx="4057795" cy="4710545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222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5CD210-8C13-DF46-A4EB-89A72AA672B9}"/>
              </a:ext>
            </a:extLst>
          </p:cNvPr>
          <p:cNvSpPr/>
          <p:nvPr/>
        </p:nvSpPr>
        <p:spPr>
          <a:xfrm>
            <a:off x="7689273" y="4756615"/>
            <a:ext cx="3754582" cy="63280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Host 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3DEFBF-96AA-B84D-8987-A1E9DDBB3164}"/>
              </a:ext>
            </a:extLst>
          </p:cNvPr>
          <p:cNvSpPr/>
          <p:nvPr/>
        </p:nvSpPr>
        <p:spPr>
          <a:xfrm>
            <a:off x="7689273" y="4012975"/>
            <a:ext cx="3754582" cy="63280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Container Runtime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BA3A5C-2C04-CB49-AD4E-DFF07EB1DB98}"/>
              </a:ext>
            </a:extLst>
          </p:cNvPr>
          <p:cNvSpPr/>
          <p:nvPr/>
        </p:nvSpPr>
        <p:spPr>
          <a:xfrm>
            <a:off x="7689273" y="5500255"/>
            <a:ext cx="3754582" cy="63280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Infrastructure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1144A2-8C02-DF4A-83FC-8DB1AE6F917B}"/>
              </a:ext>
            </a:extLst>
          </p:cNvPr>
          <p:cNvSpPr/>
          <p:nvPr/>
        </p:nvSpPr>
        <p:spPr>
          <a:xfrm>
            <a:off x="7689274" y="3255042"/>
            <a:ext cx="1153254" cy="63280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Bins/Libs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719F-2064-F746-B7DE-23630CC39C6A}"/>
              </a:ext>
            </a:extLst>
          </p:cNvPr>
          <p:cNvSpPr/>
          <p:nvPr/>
        </p:nvSpPr>
        <p:spPr>
          <a:xfrm>
            <a:off x="8885832" y="3255042"/>
            <a:ext cx="1260763" cy="6328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Bins/Libs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ACA1F7-54EC-984E-9E10-B8A6103088AE}"/>
              </a:ext>
            </a:extLst>
          </p:cNvPr>
          <p:cNvSpPr/>
          <p:nvPr/>
        </p:nvSpPr>
        <p:spPr>
          <a:xfrm>
            <a:off x="10183092" y="3261970"/>
            <a:ext cx="1260763" cy="63280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Bins/Libs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AB93E9-FB29-F34D-A4DA-05FB34E16EC3}"/>
              </a:ext>
            </a:extLst>
          </p:cNvPr>
          <p:cNvSpPr/>
          <p:nvPr/>
        </p:nvSpPr>
        <p:spPr>
          <a:xfrm>
            <a:off x="7689274" y="2454334"/>
            <a:ext cx="1153254" cy="63280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App 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536F47-B302-144D-8983-04E838D081AF}"/>
              </a:ext>
            </a:extLst>
          </p:cNvPr>
          <p:cNvSpPr/>
          <p:nvPr/>
        </p:nvSpPr>
        <p:spPr>
          <a:xfrm>
            <a:off x="8885832" y="2454334"/>
            <a:ext cx="1260763" cy="63280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App 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2823F-682A-CA4D-97F4-5FE51359A98C}"/>
              </a:ext>
            </a:extLst>
          </p:cNvPr>
          <p:cNvSpPr/>
          <p:nvPr/>
        </p:nvSpPr>
        <p:spPr>
          <a:xfrm>
            <a:off x="10183092" y="2461262"/>
            <a:ext cx="1260763" cy="63280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App C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640EE5-3B82-5D4F-941F-5DFC5879C256}"/>
              </a:ext>
            </a:extLst>
          </p:cNvPr>
          <p:cNvSpPr/>
          <p:nvPr/>
        </p:nvSpPr>
        <p:spPr>
          <a:xfrm>
            <a:off x="8885832" y="1748598"/>
            <a:ext cx="1260763" cy="63280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Container</a:t>
            </a: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58708E2F-893A-864E-99BB-2750306C6956}"/>
              </a:ext>
            </a:extLst>
          </p:cNvPr>
          <p:cNvSpPr/>
          <p:nvPr/>
        </p:nvSpPr>
        <p:spPr>
          <a:xfrm>
            <a:off x="8844267" y="1712661"/>
            <a:ext cx="1404563" cy="2189477"/>
          </a:xfrm>
          <a:prstGeom prst="fram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3CDB6C-E9E9-5F43-A52A-35AAC1894435}"/>
              </a:ext>
            </a:extLst>
          </p:cNvPr>
          <p:cNvSpPr/>
          <p:nvPr/>
        </p:nvSpPr>
        <p:spPr>
          <a:xfrm>
            <a:off x="8842528" y="1712661"/>
            <a:ext cx="1340564" cy="218947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F2ACA1-DBE9-5F49-8080-53D71F7DA54E}"/>
              </a:ext>
            </a:extLst>
          </p:cNvPr>
          <p:cNvSpPr/>
          <p:nvPr/>
        </p:nvSpPr>
        <p:spPr>
          <a:xfrm>
            <a:off x="8842527" y="1712660"/>
            <a:ext cx="1338825" cy="2189477"/>
          </a:xfrm>
          <a:prstGeom prst="rect">
            <a:avLst/>
          </a:prstGeom>
          <a:noFill/>
          <a:ln w="508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61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C65C015-FB65-944E-BB7E-E1408D6EA165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081E41-3BFB-8F43-B028-69A3289F9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vs VMs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D17C5E-AA98-8A42-94DA-B65346513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45872"/>
            <a:ext cx="12188825" cy="516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9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98BE6-12CD-8247-97B4-7C38CBADE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Runtime Formats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E8C3AB-5348-2C40-9831-9C3AE668270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OCI is a runtime specification that describes how to unpack and run a container</a:t>
            </a:r>
          </a:p>
          <a:p>
            <a:r>
              <a:rPr lang="en-US" dirty="0" err="1"/>
              <a:t>runC</a:t>
            </a:r>
            <a:r>
              <a:rPr lang="en-US" dirty="0"/>
              <a:t> is the OCI maintained implementation</a:t>
            </a:r>
          </a:p>
          <a:p>
            <a:r>
              <a:rPr lang="en-US" dirty="0"/>
              <a:t>OCI standard provides interoperability between container solutions</a:t>
            </a:r>
          </a:p>
        </p:txBody>
      </p:sp>
      <p:pic>
        <p:nvPicPr>
          <p:cNvPr id="6" name="Picture 2" descr="Kubernetes vs. Docker">
            <a:extLst>
              <a:ext uri="{FF2B5EF4-FFF2-40B4-BE49-F238E27FC236}">
                <a16:creationId xmlns:a16="http://schemas.microsoft.com/office/drawing/2014/main" id="{B99B32A6-6A73-E04F-8769-58DF31831926}"/>
              </a:ext>
            </a:extLst>
          </p:cNvPr>
          <p:cNvPicPr>
            <a:picLocks noGrp="1" noChangeAspect="1" noChangeArrowheads="1"/>
          </p:cNvPicPr>
          <p:nvPr>
            <p:ph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737" y="959938"/>
            <a:ext cx="6470248" cy="538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9EA70B9-9744-4E46-A863-25A8F686679E}"/>
              </a:ext>
            </a:extLst>
          </p:cNvPr>
          <p:cNvSpPr/>
          <p:nvPr/>
        </p:nvSpPr>
        <p:spPr>
          <a:xfrm>
            <a:off x="4143737" y="4988689"/>
            <a:ext cx="6724891" cy="1352229"/>
          </a:xfrm>
          <a:prstGeom prst="roundRect">
            <a:avLst/>
          </a:prstGeom>
          <a:solidFill>
            <a:schemeClr val="accent1">
              <a:alpha val="2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48DB4C-28AB-3340-9349-8A36D7789060}"/>
              </a:ext>
            </a:extLst>
          </p:cNvPr>
          <p:cNvSpPr/>
          <p:nvPr/>
        </p:nvSpPr>
        <p:spPr>
          <a:xfrm>
            <a:off x="4143736" y="2974313"/>
            <a:ext cx="6724891" cy="135222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2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BD509-335F-7949-92B0-99EB71AEDD9C}"/>
              </a:ext>
            </a:extLst>
          </p:cNvPr>
          <p:cNvSpPr txBox="1"/>
          <p:nvPr/>
        </p:nvSpPr>
        <p:spPr>
          <a:xfrm>
            <a:off x="9476509" y="5056731"/>
            <a:ext cx="1085233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400" b="1" dirty="0"/>
              <a:t>OCI Runtime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685A1A-53C4-8245-AD79-D26F41ADB220}"/>
              </a:ext>
            </a:extLst>
          </p:cNvPr>
          <p:cNvSpPr txBox="1"/>
          <p:nvPr/>
        </p:nvSpPr>
        <p:spPr>
          <a:xfrm>
            <a:off x="10257171" y="2974313"/>
            <a:ext cx="343043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400" b="1" dirty="0"/>
              <a:t>CRI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802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1C0F7-8D8B-F142-94EF-2C19F5FA8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Engine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EF1BF8-4B3C-AE42-BB55-770417731A29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2"/>
          <a:stretch>
            <a:fillRect/>
          </a:stretch>
        </p:blipFill>
        <p:spPr>
          <a:xfrm>
            <a:off x="4867379" y="603251"/>
            <a:ext cx="4858512" cy="607889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9D4968-B769-3B41-9B6A-BAB590B6CE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Docker is divided into two services</a:t>
            </a:r>
          </a:p>
          <a:p>
            <a:r>
              <a:rPr lang="en-US" dirty="0" err="1"/>
              <a:t>Containerd</a:t>
            </a:r>
            <a:endParaRPr lang="en-US" dirty="0"/>
          </a:p>
          <a:p>
            <a:r>
              <a:rPr lang="en-US" dirty="0"/>
              <a:t>- managing containers</a:t>
            </a:r>
          </a:p>
          <a:p>
            <a:r>
              <a:rPr lang="en-US" dirty="0" err="1"/>
              <a:t>Dockerd</a:t>
            </a:r>
            <a:endParaRPr lang="en-US" dirty="0"/>
          </a:p>
          <a:p>
            <a:r>
              <a:rPr lang="en-US" dirty="0"/>
              <a:t>- everything else</a:t>
            </a:r>
          </a:p>
        </p:txBody>
      </p:sp>
    </p:spTree>
    <p:extLst>
      <p:ext uri="{BB962C8B-B14F-4D97-AF65-F5344CB8AC3E}">
        <p14:creationId xmlns:p14="http://schemas.microsoft.com/office/powerpoint/2010/main" val="211153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1C7B11C-4F0B-8745-9A75-3B87E032670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Kubernetes is shifting away from Docker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9B8D7D-BABD-704A-BDC3-BCE6A17BC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Dockershim</a:t>
            </a:r>
            <a:r>
              <a:rPr lang="en-US" dirty="0"/>
              <a:t> Deprecation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8C61E1-3E9F-7744-AE53-0C8C9D1A1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71" y="1572570"/>
            <a:ext cx="9166771" cy="19609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C99CF9-E1C7-D940-88A7-0365CB646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323" y="3883198"/>
            <a:ext cx="5978782" cy="21629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4E4FA2-19AF-C448-B4B7-100BF905974D}"/>
              </a:ext>
            </a:extLst>
          </p:cNvPr>
          <p:cNvSpPr txBox="1"/>
          <p:nvPr/>
        </p:nvSpPr>
        <p:spPr>
          <a:xfrm>
            <a:off x="592866" y="1468067"/>
            <a:ext cx="5681042" cy="246221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/>
              <a:t>Kubernetes with Docker Shim (currently being deprecated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901CE2-A85E-A54D-93C9-233D10B46F57}"/>
              </a:ext>
            </a:extLst>
          </p:cNvPr>
          <p:cNvSpPr txBox="1"/>
          <p:nvPr/>
        </p:nvSpPr>
        <p:spPr>
          <a:xfrm>
            <a:off x="579809" y="3391785"/>
            <a:ext cx="2696251" cy="56938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endParaRPr lang="en-US" sz="1600" b="1" dirty="0"/>
          </a:p>
          <a:p>
            <a:pPr algn="l">
              <a:spcAft>
                <a:spcPts val="600"/>
              </a:spcAft>
            </a:pPr>
            <a:r>
              <a:rPr lang="en-US" sz="1600" b="1" dirty="0"/>
              <a:t>Kubernetes with </a:t>
            </a:r>
            <a:r>
              <a:rPr lang="en-US" sz="1600" b="1" dirty="0" err="1"/>
              <a:t>containerd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36028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</p:spTree>
    <p:extLst>
      <p:ext uri="{BB962C8B-B14F-4D97-AF65-F5344CB8AC3E}">
        <p14:creationId xmlns:p14="http://schemas.microsoft.com/office/powerpoint/2010/main" val="25452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83C555-2886-354D-BD82-C9476CF8B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vert="horz" wrap="none" lIns="0" tIns="0" rIns="0" bIns="0" rtlCol="0" anchor="b">
            <a:normAutofit/>
          </a:bodyPr>
          <a:lstStyle/>
          <a:p>
            <a:r>
              <a:rPr lang="en-US" sz="2600" b="0" kern="1200">
                <a:latin typeface="+mj-lt"/>
                <a:ea typeface="+mj-ea"/>
                <a:cs typeface="+mj-cs"/>
              </a:rPr>
              <a:t>Docker Defined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87328B-82A6-6C44-889C-4074C479FB5A}"/>
              </a:ext>
            </a:extLst>
          </p:cNvPr>
          <p:cNvSpPr txBox="1"/>
          <p:nvPr/>
        </p:nvSpPr>
        <p:spPr>
          <a:xfrm>
            <a:off x="-1" y="1600200"/>
            <a:ext cx="5893593" cy="4572000"/>
          </a:xfrm>
          <a:prstGeom prst="rect">
            <a:avLst/>
          </a:prstGeom>
        </p:spPr>
        <p:txBody>
          <a:bodyPr vert="horz" lIns="594360" tIns="0" rIns="0" bIns="0" rtlCol="0">
            <a:normAutofit/>
          </a:bodyPr>
          <a:lstStyle/>
          <a:p>
            <a:pPr>
              <a:spcAft>
                <a:spcPts val="600"/>
              </a:spcAft>
              <a:buSzPct val="90000"/>
            </a:pPr>
            <a:r>
              <a:rPr lang="en-US" sz="3200" dirty="0">
                <a:solidFill>
                  <a:schemeClr val="tx2"/>
                </a:solidFill>
              </a:rPr>
              <a:t>Docker is a tool designed to make it easier to create, deploy and run applications using containers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5" name="Picture 4" descr="A drawing of a face&#10;&#10;Description automatically generated">
            <a:extLst>
              <a:ext uri="{FF2B5EF4-FFF2-40B4-BE49-F238E27FC236}">
                <a16:creationId xmlns:a16="http://schemas.microsoft.com/office/drawing/2014/main" id="{DA4F1787-553E-5446-AB61-D50C3A914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385" y="1600200"/>
            <a:ext cx="5787342" cy="457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375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BE4749-7230-C044-A826-97D0B387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43880-AF00-D847-BDFB-AB0C97BC4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813" y="1270659"/>
            <a:ext cx="6019194" cy="496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4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C48872-47A7-4B47-97F9-331BB8B24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27741"/>
            <a:ext cx="11001004" cy="381000"/>
          </a:xfrm>
        </p:spPr>
        <p:txBody>
          <a:bodyPr/>
          <a:lstStyle/>
          <a:p>
            <a:r>
              <a:rPr lang="en-US" dirty="0"/>
              <a:t>Basic Container Architecture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FC9C78-AC2F-E446-90C8-7D7384C03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301" y="1511300"/>
            <a:ext cx="5664200" cy="3835400"/>
          </a:xfrm>
          <a:prstGeom prst="rect">
            <a:avLst/>
          </a:prstGeom>
        </p:spPr>
      </p:pic>
      <p:sp>
        <p:nvSpPr>
          <p:cNvPr id="4" name="Double Brace 3">
            <a:extLst>
              <a:ext uri="{FF2B5EF4-FFF2-40B4-BE49-F238E27FC236}">
                <a16:creationId xmlns:a16="http://schemas.microsoft.com/office/drawing/2014/main" id="{F80A9DE5-F447-3D4D-B3D0-FA0308801FCE}"/>
              </a:ext>
            </a:extLst>
          </p:cNvPr>
          <p:cNvSpPr/>
          <p:nvPr/>
        </p:nvSpPr>
        <p:spPr bwMode="gray">
          <a:xfrm>
            <a:off x="6650182" y="1288473"/>
            <a:ext cx="4445342" cy="4613563"/>
          </a:xfrm>
          <a:prstGeom prst="bracePair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652F23-6C49-C14A-9ABA-658C53280A77}"/>
              </a:ext>
            </a:extLst>
          </p:cNvPr>
          <p:cNvSpPr/>
          <p:nvPr/>
        </p:nvSpPr>
        <p:spPr>
          <a:xfrm>
            <a:off x="7356762" y="4771744"/>
            <a:ext cx="3034145" cy="79663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Plugins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F89DD2-6CAF-1D46-BBAF-540B3478565A}"/>
              </a:ext>
            </a:extLst>
          </p:cNvPr>
          <p:cNvSpPr/>
          <p:nvPr/>
        </p:nvSpPr>
        <p:spPr>
          <a:xfrm>
            <a:off x="7356763" y="3715685"/>
            <a:ext cx="3034145" cy="796636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DC81F2-5184-DC46-AAB3-EA0041D18BB0}"/>
              </a:ext>
            </a:extLst>
          </p:cNvPr>
          <p:cNvSpPr/>
          <p:nvPr/>
        </p:nvSpPr>
        <p:spPr>
          <a:xfrm>
            <a:off x="7356763" y="2670963"/>
            <a:ext cx="3034145" cy="79663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Storage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89C739-77CC-6440-9AFD-B5F993909343}"/>
              </a:ext>
            </a:extLst>
          </p:cNvPr>
          <p:cNvSpPr/>
          <p:nvPr/>
        </p:nvSpPr>
        <p:spPr>
          <a:xfrm>
            <a:off x="7356763" y="1626241"/>
            <a:ext cx="3034145" cy="7966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Images</a:t>
            </a:r>
          </a:p>
        </p:txBody>
      </p:sp>
    </p:spTree>
    <p:extLst>
      <p:ext uri="{BB962C8B-B14F-4D97-AF65-F5344CB8AC3E}">
        <p14:creationId xmlns:p14="http://schemas.microsoft.com/office/powerpoint/2010/main" val="200036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5D58BE-FD45-034E-B46D-ACBD2319507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3745633" cy="4572000"/>
          </a:xfrm>
        </p:spPr>
        <p:txBody>
          <a:bodyPr/>
          <a:lstStyle/>
          <a:p>
            <a:r>
              <a:rPr lang="en-US" dirty="0"/>
              <a:t>Text document</a:t>
            </a:r>
          </a:p>
          <a:p>
            <a:r>
              <a:rPr lang="en-US" dirty="0"/>
              <a:t>Contains all commands to build an image</a:t>
            </a:r>
          </a:p>
          <a:p>
            <a:r>
              <a:rPr lang="en-US" dirty="0"/>
              <a:t>The docker build command reads the </a:t>
            </a:r>
            <a:r>
              <a:rPr lang="en-US" dirty="0" err="1"/>
              <a:t>Dockerfile</a:t>
            </a:r>
            <a:r>
              <a:rPr lang="en-US" dirty="0"/>
              <a:t> and uses that to build an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6C2365-831C-7A48-9E33-219BB9E64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4A516C-EC0D-E34D-9E48-2C1DACDEB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868" y="1600200"/>
            <a:ext cx="4965414" cy="428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5FFE16-BE9C-A948-92BC-488724FAF0D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Introduction to Micro-service Architecture</a:t>
            </a:r>
          </a:p>
          <a:p>
            <a:r>
              <a:rPr lang="en-US" dirty="0"/>
              <a:t>Containers</a:t>
            </a:r>
          </a:p>
          <a:p>
            <a:r>
              <a:rPr lang="en-US" dirty="0"/>
              <a:t>Docker</a:t>
            </a:r>
          </a:p>
          <a:p>
            <a:r>
              <a:rPr lang="en-US" dirty="0"/>
              <a:t>Additional Information</a:t>
            </a:r>
          </a:p>
          <a:p>
            <a:r>
              <a:rPr lang="en-US" dirty="0"/>
              <a:t>Lab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7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33ED3A-377F-8B49-8522-231532AE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CB83D9-9F6B-C846-999B-42397662C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15" y="1401288"/>
            <a:ext cx="6579407" cy="429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3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7498A6-00CA-4C40-9D41-9E5C7DD78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9A57F9-5DB8-A241-ACD9-9261B556BE27}"/>
              </a:ext>
            </a:extLst>
          </p:cNvPr>
          <p:cNvSpPr/>
          <p:nvPr/>
        </p:nvSpPr>
        <p:spPr>
          <a:xfrm>
            <a:off x="4197927" y="1524000"/>
            <a:ext cx="4057795" cy="4710545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222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87DA46-2558-2741-A5BA-DA8D2D35F00D}"/>
              </a:ext>
            </a:extLst>
          </p:cNvPr>
          <p:cNvSpPr/>
          <p:nvPr/>
        </p:nvSpPr>
        <p:spPr>
          <a:xfrm>
            <a:off x="4364182" y="4742761"/>
            <a:ext cx="3754582" cy="63280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Host OS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F7776-36E3-DD42-A502-6B2A885CFA9C}"/>
              </a:ext>
            </a:extLst>
          </p:cNvPr>
          <p:cNvSpPr/>
          <p:nvPr/>
        </p:nvSpPr>
        <p:spPr>
          <a:xfrm>
            <a:off x="4364182" y="3999121"/>
            <a:ext cx="3754582" cy="63280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Docker Runtime (</a:t>
            </a:r>
            <a:r>
              <a:rPr lang="en-US" sz="1200" dirty="0" err="1">
                <a:solidFill>
                  <a:schemeClr val="bg1"/>
                </a:solidFill>
              </a:rPr>
              <a:t>dockerd</a:t>
            </a:r>
            <a:r>
              <a:rPr lang="en-US" sz="1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085477-54CF-C541-84E8-46C7280D0A29}"/>
              </a:ext>
            </a:extLst>
          </p:cNvPr>
          <p:cNvSpPr/>
          <p:nvPr/>
        </p:nvSpPr>
        <p:spPr>
          <a:xfrm>
            <a:off x="4364182" y="5486401"/>
            <a:ext cx="3754582" cy="63280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Infrastructure</a:t>
            </a: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972F599A-E925-9D4A-80E7-B3E1B1A9DBA0}"/>
              </a:ext>
            </a:extLst>
          </p:cNvPr>
          <p:cNvSpPr/>
          <p:nvPr/>
        </p:nvSpPr>
        <p:spPr>
          <a:xfrm>
            <a:off x="5519176" y="1698807"/>
            <a:ext cx="1404563" cy="2189477"/>
          </a:xfrm>
          <a:prstGeom prst="fram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FBEAD4-5684-3349-B945-46FF541D7D13}"/>
              </a:ext>
            </a:extLst>
          </p:cNvPr>
          <p:cNvSpPr/>
          <p:nvPr/>
        </p:nvSpPr>
        <p:spPr>
          <a:xfrm>
            <a:off x="5517437" y="1698807"/>
            <a:ext cx="1340564" cy="218947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F1B07F4-CD8E-1C46-B9DE-B688C4E37FF5}"/>
              </a:ext>
            </a:extLst>
          </p:cNvPr>
          <p:cNvGrpSpPr/>
          <p:nvPr/>
        </p:nvGrpSpPr>
        <p:grpSpPr>
          <a:xfrm>
            <a:off x="4782287" y="1652531"/>
            <a:ext cx="1105896" cy="1602488"/>
            <a:chOff x="8842527" y="1712660"/>
            <a:chExt cx="1338825" cy="218947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110FF36-89C1-1A40-AD5E-38879AF8A523}"/>
                </a:ext>
              </a:extLst>
            </p:cNvPr>
            <p:cNvSpPr/>
            <p:nvPr/>
          </p:nvSpPr>
          <p:spPr>
            <a:xfrm>
              <a:off x="8885832" y="3255042"/>
              <a:ext cx="1260763" cy="63280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Bins/Libs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F124984-2908-6543-9DEC-548B613C2EB7}"/>
                </a:ext>
              </a:extLst>
            </p:cNvPr>
            <p:cNvSpPr/>
            <p:nvPr/>
          </p:nvSpPr>
          <p:spPr>
            <a:xfrm>
              <a:off x="8885832" y="2454334"/>
              <a:ext cx="1260763" cy="6328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App A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7628FE3-9A41-D74A-9F5A-CDC77DB88180}"/>
                </a:ext>
              </a:extLst>
            </p:cNvPr>
            <p:cNvSpPr/>
            <p:nvPr/>
          </p:nvSpPr>
          <p:spPr>
            <a:xfrm>
              <a:off x="8885832" y="1748598"/>
              <a:ext cx="1260763" cy="6328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Container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1F92F61-91D3-B549-B8B9-0675908F94A7}"/>
                </a:ext>
              </a:extLst>
            </p:cNvPr>
            <p:cNvSpPr/>
            <p:nvPr/>
          </p:nvSpPr>
          <p:spPr>
            <a:xfrm>
              <a:off x="8842527" y="1712660"/>
              <a:ext cx="1338825" cy="2189477"/>
            </a:xfrm>
            <a:prstGeom prst="rect">
              <a:avLst/>
            </a:prstGeom>
            <a:noFill/>
            <a:ln w="508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E28BC22-D428-F846-9324-50454CC70B1E}"/>
              </a:ext>
            </a:extLst>
          </p:cNvPr>
          <p:cNvGrpSpPr/>
          <p:nvPr/>
        </p:nvGrpSpPr>
        <p:grpSpPr>
          <a:xfrm>
            <a:off x="6503716" y="1666823"/>
            <a:ext cx="1177913" cy="1577736"/>
            <a:chOff x="8842527" y="1712660"/>
            <a:chExt cx="1338825" cy="218947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1CF2176-B823-A14C-A3DA-D3FE0EB85A82}"/>
                </a:ext>
              </a:extLst>
            </p:cNvPr>
            <p:cNvSpPr/>
            <p:nvPr/>
          </p:nvSpPr>
          <p:spPr>
            <a:xfrm>
              <a:off x="8885832" y="3255042"/>
              <a:ext cx="1260763" cy="63280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Bins/Libs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B0788E-BA42-5E4D-9A6B-3FEA2BCC1D7A}"/>
                </a:ext>
              </a:extLst>
            </p:cNvPr>
            <p:cNvSpPr/>
            <p:nvPr/>
          </p:nvSpPr>
          <p:spPr>
            <a:xfrm>
              <a:off x="8885832" y="2454334"/>
              <a:ext cx="1260763" cy="6328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App B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6E2E0B5-4A0E-2044-A390-FDAEDC57353F}"/>
                </a:ext>
              </a:extLst>
            </p:cNvPr>
            <p:cNvSpPr/>
            <p:nvPr/>
          </p:nvSpPr>
          <p:spPr>
            <a:xfrm>
              <a:off x="8885832" y="1748598"/>
              <a:ext cx="1260763" cy="6328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Container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80B9218-4B0F-A14B-918C-421667143613}"/>
                </a:ext>
              </a:extLst>
            </p:cNvPr>
            <p:cNvSpPr/>
            <p:nvPr/>
          </p:nvSpPr>
          <p:spPr>
            <a:xfrm>
              <a:off x="8842527" y="1712660"/>
              <a:ext cx="1338825" cy="2189477"/>
            </a:xfrm>
            <a:prstGeom prst="rect">
              <a:avLst/>
            </a:prstGeom>
            <a:noFill/>
            <a:ln w="508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62A8E53-1CBE-C140-9ED8-7B87D698C355}"/>
              </a:ext>
            </a:extLst>
          </p:cNvPr>
          <p:cNvSpPr/>
          <p:nvPr/>
        </p:nvSpPr>
        <p:spPr>
          <a:xfrm>
            <a:off x="9259452" y="1524000"/>
            <a:ext cx="1950316" cy="17526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222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796FA9-69D0-A542-BCEC-FA87D0EB229A}"/>
              </a:ext>
            </a:extLst>
          </p:cNvPr>
          <p:cNvSpPr/>
          <p:nvPr/>
        </p:nvSpPr>
        <p:spPr>
          <a:xfrm>
            <a:off x="9271719" y="4498195"/>
            <a:ext cx="1950316" cy="17526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222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" name="Multidocument 2">
            <a:extLst>
              <a:ext uri="{FF2B5EF4-FFF2-40B4-BE49-F238E27FC236}">
                <a16:creationId xmlns:a16="http://schemas.microsoft.com/office/drawing/2014/main" id="{A2A04C20-7092-1F43-8D9F-16E4B58BDDB0}"/>
              </a:ext>
            </a:extLst>
          </p:cNvPr>
          <p:cNvSpPr/>
          <p:nvPr/>
        </p:nvSpPr>
        <p:spPr>
          <a:xfrm>
            <a:off x="9664986" y="2275435"/>
            <a:ext cx="1163782" cy="730827"/>
          </a:xfrm>
          <a:prstGeom prst="flowChartMultidocumen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8CA99A-53A8-1E43-BF08-0381C09FBC73}"/>
              </a:ext>
            </a:extLst>
          </p:cNvPr>
          <p:cNvSpPr txBox="1"/>
          <p:nvPr/>
        </p:nvSpPr>
        <p:spPr>
          <a:xfrm>
            <a:off x="9664986" y="1817978"/>
            <a:ext cx="125353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Docker Registry</a:t>
            </a:r>
          </a:p>
        </p:txBody>
      </p:sp>
      <p:sp>
        <p:nvSpPr>
          <p:cNvPr id="28" name="Can 27">
            <a:extLst>
              <a:ext uri="{FF2B5EF4-FFF2-40B4-BE49-F238E27FC236}">
                <a16:creationId xmlns:a16="http://schemas.microsoft.com/office/drawing/2014/main" id="{98F05598-280A-5D42-911D-D5CE013E24E5}"/>
              </a:ext>
            </a:extLst>
          </p:cNvPr>
          <p:cNvSpPr/>
          <p:nvPr/>
        </p:nvSpPr>
        <p:spPr>
          <a:xfrm>
            <a:off x="9513453" y="5218659"/>
            <a:ext cx="1442313" cy="900545"/>
          </a:xfrm>
          <a:prstGeom prst="ca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03B408-BA05-474E-B849-6B53324AB487}"/>
              </a:ext>
            </a:extLst>
          </p:cNvPr>
          <p:cNvSpPr txBox="1"/>
          <p:nvPr/>
        </p:nvSpPr>
        <p:spPr>
          <a:xfrm>
            <a:off x="9620109" y="4767357"/>
            <a:ext cx="125353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Version Control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ECC095-6E6A-BE4B-A88F-0B66BD8803C7}"/>
              </a:ext>
            </a:extLst>
          </p:cNvPr>
          <p:cNvSpPr txBox="1"/>
          <p:nvPr/>
        </p:nvSpPr>
        <p:spPr>
          <a:xfrm>
            <a:off x="9570597" y="5522422"/>
            <a:ext cx="144231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Docker File for 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29E134-12F2-EF41-860A-5ACFD5D4B6E6}"/>
              </a:ext>
            </a:extLst>
          </p:cNvPr>
          <p:cNvSpPr txBox="1"/>
          <p:nvPr/>
        </p:nvSpPr>
        <p:spPr>
          <a:xfrm>
            <a:off x="9570597" y="5819239"/>
            <a:ext cx="144231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Docker File for B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1C3D7D-047D-F141-A016-C548543DFC27}"/>
              </a:ext>
            </a:extLst>
          </p:cNvPr>
          <p:cNvCxnSpPr>
            <a:stCxn id="26" idx="1"/>
            <a:endCxn id="7" idx="3"/>
          </p:cNvCxnSpPr>
          <p:nvPr/>
        </p:nvCxnSpPr>
        <p:spPr bwMode="gray">
          <a:xfrm flipH="1" flipV="1">
            <a:off x="8118764" y="4315523"/>
            <a:ext cx="1152955" cy="1058972"/>
          </a:xfrm>
          <a:prstGeom prst="straightConnector1">
            <a:avLst/>
          </a:prstGeom>
          <a:ln w="25400">
            <a:solidFill>
              <a:schemeClr val="accent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ABC2907-9D9B-7041-B7CE-D6852F9D1387}"/>
              </a:ext>
            </a:extLst>
          </p:cNvPr>
          <p:cNvCxnSpPr>
            <a:cxnSpLocks/>
            <a:endCxn id="24" idx="1"/>
          </p:cNvCxnSpPr>
          <p:nvPr/>
        </p:nvCxnSpPr>
        <p:spPr bwMode="gray">
          <a:xfrm flipV="1">
            <a:off x="8118764" y="2400300"/>
            <a:ext cx="1140688" cy="1803317"/>
          </a:xfrm>
          <a:prstGeom prst="straightConnector1">
            <a:avLst/>
          </a:prstGeom>
          <a:ln w="25400">
            <a:solidFill>
              <a:schemeClr val="accent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17E838B-DFF7-0245-830A-D9ECF8C0189B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5397075" y="3292413"/>
            <a:ext cx="557620" cy="449514"/>
          </a:xfrm>
          <a:prstGeom prst="straightConnector1">
            <a:avLst/>
          </a:prstGeom>
          <a:ln w="25400">
            <a:solidFill>
              <a:schemeClr val="accent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78E6F44-B696-F744-A94F-ED38FB7C8DCF}"/>
              </a:ext>
            </a:extLst>
          </p:cNvPr>
          <p:cNvCxnSpPr>
            <a:cxnSpLocks/>
          </p:cNvCxnSpPr>
          <p:nvPr/>
        </p:nvCxnSpPr>
        <p:spPr bwMode="gray">
          <a:xfrm flipV="1">
            <a:off x="6541816" y="3260524"/>
            <a:ext cx="550857" cy="481403"/>
          </a:xfrm>
          <a:prstGeom prst="straightConnector1">
            <a:avLst/>
          </a:prstGeom>
          <a:ln w="25400">
            <a:solidFill>
              <a:schemeClr val="accent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0B9F6663-18B0-8841-AE59-926AF69F891C}"/>
              </a:ext>
            </a:extLst>
          </p:cNvPr>
          <p:cNvSpPr/>
          <p:nvPr/>
        </p:nvSpPr>
        <p:spPr>
          <a:xfrm>
            <a:off x="8711872" y="4506022"/>
            <a:ext cx="327302" cy="29457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EDC327B-34A1-174C-9D16-58971611DE18}"/>
              </a:ext>
            </a:extLst>
          </p:cNvPr>
          <p:cNvSpPr/>
          <p:nvPr/>
        </p:nvSpPr>
        <p:spPr>
          <a:xfrm>
            <a:off x="8693454" y="3353936"/>
            <a:ext cx="327302" cy="29457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90A0EFC-754F-BD4F-8D03-2D5974E210A1}"/>
              </a:ext>
            </a:extLst>
          </p:cNvPr>
          <p:cNvSpPr/>
          <p:nvPr/>
        </p:nvSpPr>
        <p:spPr>
          <a:xfrm>
            <a:off x="6091653" y="3525163"/>
            <a:ext cx="327302" cy="29457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5304A5C-E5BD-C843-8992-73433BDDE5EE}"/>
              </a:ext>
            </a:extLst>
          </p:cNvPr>
          <p:cNvSpPr/>
          <p:nvPr/>
        </p:nvSpPr>
        <p:spPr>
          <a:xfrm>
            <a:off x="2214879" y="3671008"/>
            <a:ext cx="327302" cy="29457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F8D0BD2-A4C4-AD42-8E9D-43D4BB4174B5}"/>
              </a:ext>
            </a:extLst>
          </p:cNvPr>
          <p:cNvSpPr txBox="1"/>
          <p:nvPr/>
        </p:nvSpPr>
        <p:spPr>
          <a:xfrm>
            <a:off x="5440902" y="3824610"/>
            <a:ext cx="200468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Start instance of image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21B9BEB-8B4D-DB41-89CD-8D4A9990F14E}"/>
              </a:ext>
            </a:extLst>
          </p:cNvPr>
          <p:cNvCxnSpPr>
            <a:cxnSpLocks/>
            <a:endCxn id="7" idx="1"/>
          </p:cNvCxnSpPr>
          <p:nvPr/>
        </p:nvCxnSpPr>
        <p:spPr bwMode="gray">
          <a:xfrm>
            <a:off x="2235022" y="4315523"/>
            <a:ext cx="2129160" cy="0"/>
          </a:xfrm>
          <a:prstGeom prst="straightConnector1">
            <a:avLst/>
          </a:prstGeom>
          <a:ln w="25400">
            <a:solidFill>
              <a:schemeClr val="accent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29EF25E-14DE-2641-A7D9-BEDA0A63EA16}"/>
              </a:ext>
            </a:extLst>
          </p:cNvPr>
          <p:cNvSpPr txBox="1"/>
          <p:nvPr/>
        </p:nvSpPr>
        <p:spPr>
          <a:xfrm>
            <a:off x="8435927" y="2546454"/>
            <a:ext cx="643319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dirty="0">
                <a:solidFill>
                  <a:schemeClr val="tx2"/>
                </a:solidFill>
              </a:rPr>
              <a:t>Push Image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2D7C128-70F9-1D40-B619-9B668D7D3B1A}"/>
              </a:ext>
            </a:extLst>
          </p:cNvPr>
          <p:cNvSpPr txBox="1"/>
          <p:nvPr/>
        </p:nvSpPr>
        <p:spPr>
          <a:xfrm>
            <a:off x="8480936" y="5190449"/>
            <a:ext cx="643319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dirty="0">
                <a:solidFill>
                  <a:schemeClr val="tx2"/>
                </a:solidFill>
              </a:rPr>
              <a:t>Build Image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0FAED3A-5F90-BE45-A492-432CD59C7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832" y="1806726"/>
            <a:ext cx="941475" cy="909561"/>
          </a:xfrm>
          <a:prstGeom prst="rect">
            <a:avLst/>
          </a:prstGeom>
        </p:spPr>
      </p:pic>
      <p:sp>
        <p:nvSpPr>
          <p:cNvPr id="4096" name="TextBox 4095">
            <a:extLst>
              <a:ext uri="{FF2B5EF4-FFF2-40B4-BE49-F238E27FC236}">
                <a16:creationId xmlns:a16="http://schemas.microsoft.com/office/drawing/2014/main" id="{9F2C1F6E-DEA6-2B45-BEFB-282BD8278473}"/>
              </a:ext>
            </a:extLst>
          </p:cNvPr>
          <p:cNvSpPr txBox="1"/>
          <p:nvPr/>
        </p:nvSpPr>
        <p:spPr>
          <a:xfrm>
            <a:off x="1072184" y="1508054"/>
            <a:ext cx="88877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/>
              <a:t>Users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645AE41-5B76-A046-8D6A-CDBD412A6F45}"/>
              </a:ext>
            </a:extLst>
          </p:cNvPr>
          <p:cNvGrpSpPr/>
          <p:nvPr/>
        </p:nvGrpSpPr>
        <p:grpSpPr>
          <a:xfrm>
            <a:off x="565145" y="3772469"/>
            <a:ext cx="1932437" cy="1087221"/>
            <a:chOff x="4106335" y="1947333"/>
            <a:chExt cx="1932437" cy="1087221"/>
          </a:xfrm>
        </p:grpSpPr>
        <p:sp>
          <p:nvSpPr>
            <p:cNvPr id="68" name="Rectangle: Rounded Corners 132">
              <a:extLst>
                <a:ext uri="{FF2B5EF4-FFF2-40B4-BE49-F238E27FC236}">
                  <a16:creationId xmlns:a16="http://schemas.microsoft.com/office/drawing/2014/main" id="{B9143E32-10D0-3840-907F-E0C93DC987D4}"/>
                </a:ext>
              </a:extLst>
            </p:cNvPr>
            <p:cNvSpPr/>
            <p:nvPr/>
          </p:nvSpPr>
          <p:spPr>
            <a:xfrm>
              <a:off x="4419600" y="2010860"/>
              <a:ext cx="1247775" cy="703765"/>
            </a:xfrm>
            <a:prstGeom prst="roundRect">
              <a:avLst>
                <a:gd name="adj" fmla="val 107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Place screenshot </a:t>
              </a:r>
              <a:br>
                <a:rPr lang="en-US" sz="1050" dirty="0">
                  <a:solidFill>
                    <a:schemeClr val="bg1"/>
                  </a:solidFill>
                </a:rPr>
              </a:br>
              <a:r>
                <a:rPr lang="en-US" sz="1050" dirty="0">
                  <a:solidFill>
                    <a:schemeClr val="bg1"/>
                  </a:solidFill>
                </a:rPr>
                <a:t>here</a:t>
              </a:r>
            </a:p>
          </p:txBody>
        </p:sp>
        <p:pic>
          <p:nvPicPr>
            <p:cNvPr id="69" name="Picture 68" descr="A screen shot of an open computer&#10;&#10;Description automatically generated">
              <a:extLst>
                <a:ext uri="{FF2B5EF4-FFF2-40B4-BE49-F238E27FC236}">
                  <a16:creationId xmlns:a16="http://schemas.microsoft.com/office/drawing/2014/main" id="{61B148A6-0BB6-324F-9A50-BBB4E0DB7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06335" y="1947333"/>
              <a:ext cx="1932437" cy="1087221"/>
            </a:xfrm>
            <a:prstGeom prst="rect">
              <a:avLst/>
            </a:prstGeom>
          </p:spPr>
        </p:pic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18FEF35-4E85-D44D-B10D-67F532389731}"/>
              </a:ext>
            </a:extLst>
          </p:cNvPr>
          <p:cNvCxnSpPr>
            <a:cxnSpLocks/>
            <a:stCxn id="56" idx="2"/>
            <a:endCxn id="69" idx="0"/>
          </p:cNvCxnSpPr>
          <p:nvPr/>
        </p:nvCxnSpPr>
        <p:spPr bwMode="gray">
          <a:xfrm>
            <a:off x="1516570" y="2716287"/>
            <a:ext cx="14794" cy="1056182"/>
          </a:xfrm>
          <a:prstGeom prst="straightConnector1">
            <a:avLst/>
          </a:prstGeom>
          <a:ln w="25400">
            <a:solidFill>
              <a:schemeClr val="accent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2" name="Rectangle 4101">
            <a:extLst>
              <a:ext uri="{FF2B5EF4-FFF2-40B4-BE49-F238E27FC236}">
                <a16:creationId xmlns:a16="http://schemas.microsoft.com/office/drawing/2014/main" id="{F336BB0F-F52A-5142-8350-3D95BB2F3206}"/>
              </a:ext>
            </a:extLst>
          </p:cNvPr>
          <p:cNvSpPr/>
          <p:nvPr/>
        </p:nvSpPr>
        <p:spPr>
          <a:xfrm>
            <a:off x="878410" y="3818297"/>
            <a:ext cx="1247775" cy="7214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Docker Client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F4864D-9980-DA40-9BA2-2596960284C2}"/>
              </a:ext>
            </a:extLst>
          </p:cNvPr>
          <p:cNvSpPr txBox="1"/>
          <p:nvPr/>
        </p:nvSpPr>
        <p:spPr>
          <a:xfrm>
            <a:off x="2878724" y="3972656"/>
            <a:ext cx="689548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dirty="0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384571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0ACDB2-3B67-4B4F-B41F-AB285F02828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fontAlgn="ctr"/>
            <a:r>
              <a:rPr lang="en-US" dirty="0"/>
              <a:t>docker build {creates an image}</a:t>
            </a:r>
          </a:p>
          <a:p>
            <a:pPr fontAlgn="ctr"/>
            <a:r>
              <a:rPr lang="en-US" dirty="0"/>
              <a:t>docker images {list images (and their repository)}</a:t>
            </a:r>
          </a:p>
          <a:p>
            <a:pPr fontAlgn="ctr"/>
            <a:r>
              <a:rPr lang="en-US" dirty="0"/>
              <a:t>docker run (-d daemon mode)</a:t>
            </a:r>
          </a:p>
          <a:p>
            <a:pPr fontAlgn="ctr"/>
            <a:r>
              <a:rPr lang="en-US" dirty="0"/>
              <a:t>docker </a:t>
            </a:r>
            <a:r>
              <a:rPr lang="en-US" dirty="0" err="1"/>
              <a:t>ps</a:t>
            </a:r>
            <a:endParaRPr lang="en-US" dirty="0"/>
          </a:p>
          <a:p>
            <a:pPr fontAlgn="ctr"/>
            <a:r>
              <a:rPr lang="en-US" dirty="0"/>
              <a:t>docker stop/start {stop allows you to later restart the container}</a:t>
            </a:r>
          </a:p>
          <a:p>
            <a:pPr fontAlgn="ctr"/>
            <a:r>
              <a:rPr lang="en-US" dirty="0"/>
              <a:t>docker exec {run a </a:t>
            </a:r>
            <a:r>
              <a:rPr lang="en-US" dirty="0" err="1"/>
              <a:t>cmd</a:t>
            </a:r>
            <a:r>
              <a:rPr lang="en-US" dirty="0"/>
              <a:t> in a running container}</a:t>
            </a:r>
          </a:p>
          <a:p>
            <a:pPr fontAlgn="ctr"/>
            <a:r>
              <a:rPr lang="en-US" dirty="0"/>
              <a:t>docker push/pull </a:t>
            </a:r>
          </a:p>
          <a:p>
            <a:pPr fontAlgn="ctr"/>
            <a:r>
              <a:rPr lang="en-US" dirty="0"/>
              <a:t>docker </a:t>
            </a:r>
            <a:r>
              <a:rPr lang="en-US" dirty="0" err="1"/>
              <a:t>rm</a:t>
            </a:r>
            <a:r>
              <a:rPr lang="en-US" dirty="0"/>
              <a:t> {remove the container completely}</a:t>
            </a:r>
          </a:p>
          <a:p>
            <a:r>
              <a:rPr lang="en-US" dirty="0"/>
              <a:t> 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EACAD6-D572-154C-94F5-C58DA5FE6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Docker Commands</a:t>
            </a:r>
          </a:p>
        </p:txBody>
      </p:sp>
    </p:spTree>
    <p:extLst>
      <p:ext uri="{BB962C8B-B14F-4D97-AF65-F5344CB8AC3E}">
        <p14:creationId xmlns:p14="http://schemas.microsoft.com/office/powerpoint/2010/main" val="287239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91C3B-42C5-FA4E-AA3F-F71F6D7C0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pic>
        <p:nvPicPr>
          <p:cNvPr id="5122" name="Picture 2" descr="Docker Compose ">
            <a:extLst>
              <a:ext uri="{FF2B5EF4-FFF2-40B4-BE49-F238E27FC236}">
                <a16:creationId xmlns:a16="http://schemas.microsoft.com/office/drawing/2014/main" id="{1E16F572-60DB-5E42-BCAA-AE379117AD3C}"/>
              </a:ext>
            </a:extLst>
          </p:cNvPr>
          <p:cNvPicPr>
            <a:picLocks noGrp="1" noChangeAspect="1" noChangeArrowheads="1"/>
          </p:cNvPicPr>
          <p:nvPr>
            <p:ph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884" y="986014"/>
            <a:ext cx="4079047" cy="424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BC3878-4EB7-714E-817A-6D46C0109F7F}"/>
              </a:ext>
            </a:extLst>
          </p:cNvPr>
          <p:cNvSpPr/>
          <p:nvPr/>
        </p:nvSpPr>
        <p:spPr>
          <a:xfrm>
            <a:off x="80129" y="1105934"/>
            <a:ext cx="601428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650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Tool for defining and running multi-container docker applications</a:t>
            </a:r>
          </a:p>
          <a:p>
            <a:pPr marL="628650" indent="-285750" fontAlgn="ctr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628650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Manages the application life cycle</a:t>
            </a:r>
          </a:p>
          <a:p>
            <a:pPr marL="628650" indent="-285750" fontAlgn="ctr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628650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Start, stop, rebuild services</a:t>
            </a:r>
          </a:p>
          <a:p>
            <a:pPr marL="628650" indent="-285750" fontAlgn="ctr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628650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View the status of running services</a:t>
            </a:r>
          </a:p>
          <a:p>
            <a:pPr marL="628650" indent="-285750" fontAlgn="ctr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628650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Stream the log output of running services</a:t>
            </a:r>
          </a:p>
          <a:p>
            <a:pPr marL="628650" indent="-285750" fontAlgn="ctr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628650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Run a one off command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2"/>
                </a:solidFill>
              </a:rPr>
              <a:t> </a:t>
            </a:r>
          </a:p>
          <a:p>
            <a:pPr marL="628650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Build several images at once, start several containers</a:t>
            </a:r>
          </a:p>
        </p:txBody>
      </p:sp>
    </p:spTree>
    <p:extLst>
      <p:ext uri="{BB962C8B-B14F-4D97-AF65-F5344CB8AC3E}">
        <p14:creationId xmlns:p14="http://schemas.microsoft.com/office/powerpoint/2010/main" val="172914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5F8218-ED1C-9A45-BF79-9A9EF4BD6E9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9809" y="1015584"/>
            <a:ext cx="6713685" cy="4572000"/>
          </a:xfrm>
        </p:spPr>
        <p:txBody>
          <a:bodyPr/>
          <a:lstStyle/>
          <a:p>
            <a:pPr fontAlgn="ctr"/>
            <a:r>
              <a:rPr lang="en-US" dirty="0"/>
              <a:t>Bridge</a:t>
            </a:r>
          </a:p>
          <a:p>
            <a:pPr lvl="1" fontAlgn="ctr"/>
            <a:r>
              <a:rPr lang="en-US" dirty="0"/>
              <a:t>default, used in standalone container</a:t>
            </a:r>
          </a:p>
          <a:p>
            <a:pPr fontAlgn="ctr"/>
            <a:r>
              <a:rPr lang="en-US" dirty="0"/>
              <a:t>Host</a:t>
            </a:r>
          </a:p>
          <a:p>
            <a:pPr lvl="1" fontAlgn="ctr"/>
            <a:r>
              <a:rPr lang="en-US" dirty="0"/>
              <a:t>swarm, remove network isolation between container and docker host</a:t>
            </a:r>
          </a:p>
          <a:p>
            <a:pPr fontAlgn="ctr"/>
            <a:r>
              <a:rPr lang="en-US" dirty="0"/>
              <a:t>Overlay</a:t>
            </a:r>
          </a:p>
          <a:p>
            <a:pPr lvl="1" fontAlgn="ctr"/>
            <a:r>
              <a:rPr lang="en-US" dirty="0"/>
              <a:t>Overlay networks connect multiple Docker daemons together and enable swarm services to communicate with each other</a:t>
            </a:r>
          </a:p>
          <a:p>
            <a:pPr fontAlgn="ctr"/>
            <a:r>
              <a:rPr lang="en-US" dirty="0" err="1"/>
              <a:t>Macvlan</a:t>
            </a:r>
            <a:endParaRPr lang="en-US" dirty="0"/>
          </a:p>
          <a:p>
            <a:pPr lvl="1" fontAlgn="ctr"/>
            <a:r>
              <a:rPr lang="en-US" dirty="0"/>
              <a:t>allow you to assign a MAC address to a container, making it appear as a physical device on your network</a:t>
            </a:r>
          </a:p>
          <a:p>
            <a:pPr fontAlgn="ctr"/>
            <a:r>
              <a:rPr lang="en-US" dirty="0"/>
              <a:t>None</a:t>
            </a:r>
          </a:p>
          <a:p>
            <a:pPr lvl="1" fontAlgn="ctr"/>
            <a:r>
              <a:rPr lang="en-US" dirty="0"/>
              <a:t>disable all networking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676CEE-2E14-0544-A730-4D4A3A5EC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Networks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A7305-BFC2-EE40-9D13-CA99DB71A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133" y="1196976"/>
            <a:ext cx="2828923" cy="1828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75090C-5359-874D-B525-915125C9F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5936" y="3429000"/>
            <a:ext cx="30734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5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5659DF-3077-A543-A60B-FF1EF272251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9809" y="1330378"/>
            <a:ext cx="5477907" cy="4572000"/>
          </a:xfrm>
        </p:spPr>
        <p:txBody>
          <a:bodyPr/>
          <a:lstStyle/>
          <a:p>
            <a:pPr fontAlgn="ctr"/>
            <a:r>
              <a:rPr lang="en-US" dirty="0"/>
              <a:t>Means of persistent storage</a:t>
            </a:r>
          </a:p>
          <a:p>
            <a:pPr lvl="1" fontAlgn="ctr"/>
            <a:r>
              <a:rPr lang="en-US" dirty="0"/>
              <a:t>Otherwise everything we did goes away</a:t>
            </a:r>
          </a:p>
          <a:p>
            <a:pPr fontAlgn="ctr"/>
            <a:r>
              <a:rPr lang="en-US" dirty="0"/>
              <a:t>Typical persistent data</a:t>
            </a:r>
          </a:p>
          <a:p>
            <a:pPr lvl="1" fontAlgn="ctr"/>
            <a:r>
              <a:rPr lang="en-US" dirty="0"/>
              <a:t>Log files, databases, JSON files</a:t>
            </a:r>
          </a:p>
          <a:p>
            <a:pPr fontAlgn="ctr"/>
            <a:r>
              <a:rPr lang="en-US" dirty="0"/>
              <a:t>Basic commands</a:t>
            </a:r>
          </a:p>
          <a:p>
            <a:pPr lvl="1" fontAlgn="ctr"/>
            <a:r>
              <a:rPr lang="en-US" dirty="0"/>
              <a:t>docker volume create</a:t>
            </a:r>
          </a:p>
          <a:p>
            <a:pPr lvl="1" fontAlgn="ctr"/>
            <a:r>
              <a:rPr lang="en-US" dirty="0"/>
              <a:t>docker volume ls</a:t>
            </a:r>
          </a:p>
          <a:p>
            <a:pPr lvl="1" fontAlgn="ctr"/>
            <a:r>
              <a:rPr lang="en-US" dirty="0"/>
              <a:t>docker volume prune</a:t>
            </a:r>
          </a:p>
          <a:p>
            <a:pPr lvl="1" fontAlgn="ctr"/>
            <a:r>
              <a:rPr lang="en-US" dirty="0"/>
              <a:t>docker volume </a:t>
            </a:r>
            <a:r>
              <a:rPr lang="en-US" dirty="0" err="1"/>
              <a:t>rm</a:t>
            </a:r>
            <a:endParaRPr lang="en-US" dirty="0"/>
          </a:p>
          <a:p>
            <a:pPr lvl="1" fontAlgn="ctr"/>
            <a:r>
              <a:rPr lang="en-US" dirty="0"/>
              <a:t>docker inspect [name of volume]</a:t>
            </a:r>
          </a:p>
          <a:p>
            <a:pPr lvl="1" fontAlgn="ctr"/>
            <a:r>
              <a:rPr lang="en-US" dirty="0"/>
              <a:t>attach a volume to a container</a:t>
            </a:r>
          </a:p>
          <a:p>
            <a:pPr lvl="2" fontAlgn="ctr"/>
            <a:r>
              <a:rPr lang="en-US" dirty="0"/>
              <a:t>docker run -d -p 8000:3000 --name my-container --volume my-volume:/xxx/</a:t>
            </a:r>
            <a:r>
              <a:rPr lang="en-US" dirty="0" err="1"/>
              <a:t>yyy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409C3A-B1FF-3146-A17E-010E961CA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Storage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B8267D-D374-134C-8326-49BD340C8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1600200"/>
            <a:ext cx="5405136" cy="343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6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D9D8B3-A20E-0E44-A568-03F8F168B2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9809" y="1143000"/>
            <a:ext cx="7381083" cy="4572000"/>
          </a:xfrm>
        </p:spPr>
        <p:txBody>
          <a:bodyPr/>
          <a:lstStyle/>
          <a:p>
            <a:r>
              <a:rPr lang="en-US" dirty="0"/>
              <a:t>Out-of-process extensions that add capabilities to the docker engine</a:t>
            </a:r>
          </a:p>
          <a:p>
            <a:r>
              <a:rPr lang="en-US" dirty="0"/>
              <a:t>Run on the same or different host as the docker engine</a:t>
            </a:r>
          </a:p>
          <a:p>
            <a:r>
              <a:rPr lang="en-US" dirty="0"/>
              <a:t>Registers itself with Docker</a:t>
            </a:r>
          </a:p>
          <a:p>
            <a:r>
              <a:rPr lang="en-US" dirty="0"/>
              <a:t>Can run inside or outside containers (running outside is recommended)</a:t>
            </a:r>
          </a:p>
          <a:p>
            <a:r>
              <a:rPr lang="en-US" dirty="0"/>
              <a:t>Docker Plugin API</a:t>
            </a:r>
          </a:p>
          <a:p>
            <a:pPr lvl="1"/>
            <a:r>
              <a:rPr lang="en-US" dirty="0">
                <a:hlinkClick r:id="rId2"/>
              </a:rPr>
              <a:t>https://docs.docker.com/engine/extend/plugin_api/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IPAM</a:t>
            </a:r>
          </a:p>
          <a:p>
            <a:pPr lvl="1"/>
            <a:r>
              <a:rPr lang="en-US" dirty="0"/>
              <a:t>Network drivers</a:t>
            </a:r>
          </a:p>
          <a:p>
            <a:pPr lvl="1"/>
            <a:r>
              <a:rPr lang="en-US" dirty="0"/>
              <a:t>Authorization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555AFB-6547-AF4D-9908-A75DE26D3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Plugins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89AA3A-1312-7A4D-8754-895C7665A086}"/>
              </a:ext>
            </a:extLst>
          </p:cNvPr>
          <p:cNvSpPr/>
          <p:nvPr/>
        </p:nvSpPr>
        <p:spPr>
          <a:xfrm>
            <a:off x="7551221" y="1073727"/>
            <a:ext cx="4057795" cy="4710545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222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D17918-9194-D840-848A-05FF0CC9EFA7}"/>
              </a:ext>
            </a:extLst>
          </p:cNvPr>
          <p:cNvSpPr/>
          <p:nvPr/>
        </p:nvSpPr>
        <p:spPr>
          <a:xfrm>
            <a:off x="7824866" y="1798819"/>
            <a:ext cx="1643897" cy="24883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8ABD23F-8923-4547-B19F-E5062555870D}"/>
              </a:ext>
            </a:extLst>
          </p:cNvPr>
          <p:cNvGrpSpPr/>
          <p:nvPr/>
        </p:nvGrpSpPr>
        <p:grpSpPr>
          <a:xfrm>
            <a:off x="8093866" y="2394182"/>
            <a:ext cx="1105896" cy="1602488"/>
            <a:chOff x="8842527" y="1712660"/>
            <a:chExt cx="1338825" cy="218947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6F582BB-4571-4845-81FF-F88902D0CEED}"/>
                </a:ext>
              </a:extLst>
            </p:cNvPr>
            <p:cNvSpPr/>
            <p:nvPr/>
          </p:nvSpPr>
          <p:spPr>
            <a:xfrm>
              <a:off x="8885832" y="3255042"/>
              <a:ext cx="1260763" cy="63280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Bins/Libs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644E0B9-4899-E444-80DE-453A0E8F1A6B}"/>
                </a:ext>
              </a:extLst>
            </p:cNvPr>
            <p:cNvSpPr/>
            <p:nvPr/>
          </p:nvSpPr>
          <p:spPr>
            <a:xfrm>
              <a:off x="8885832" y="2454334"/>
              <a:ext cx="1260763" cy="6328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App 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32B5F6-B9ED-DC42-BA4E-C643B9990584}"/>
                </a:ext>
              </a:extLst>
            </p:cNvPr>
            <p:cNvSpPr/>
            <p:nvPr/>
          </p:nvSpPr>
          <p:spPr>
            <a:xfrm>
              <a:off x="8885832" y="1748598"/>
              <a:ext cx="1260763" cy="6328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Container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FB08B8-D2F1-044C-A86F-F74FFD056DEB}"/>
                </a:ext>
              </a:extLst>
            </p:cNvPr>
            <p:cNvSpPr/>
            <p:nvPr/>
          </p:nvSpPr>
          <p:spPr>
            <a:xfrm>
              <a:off x="8842527" y="1712660"/>
              <a:ext cx="1338825" cy="2189477"/>
            </a:xfrm>
            <a:prstGeom prst="rect">
              <a:avLst/>
            </a:prstGeom>
            <a:noFill/>
            <a:ln w="508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6C576B9-6A35-2841-BBB8-229D2A83D388}"/>
              </a:ext>
            </a:extLst>
          </p:cNvPr>
          <p:cNvSpPr txBox="1"/>
          <p:nvPr/>
        </p:nvSpPr>
        <p:spPr>
          <a:xfrm>
            <a:off x="8093866" y="1948721"/>
            <a:ext cx="110589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Docker Engine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7417A8-0EC3-D94B-B188-3FA3CB75B144}"/>
              </a:ext>
            </a:extLst>
          </p:cNvPr>
          <p:cNvSpPr/>
          <p:nvPr/>
        </p:nvSpPr>
        <p:spPr>
          <a:xfrm>
            <a:off x="9811866" y="2967367"/>
            <a:ext cx="1454046" cy="70333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IPAM Plugin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DA3757-62E7-384E-B455-69B4BE8F926D}"/>
              </a:ext>
            </a:extLst>
          </p:cNvPr>
          <p:cNvSpPr/>
          <p:nvPr/>
        </p:nvSpPr>
        <p:spPr>
          <a:xfrm>
            <a:off x="9753551" y="4559508"/>
            <a:ext cx="1454046" cy="70333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IPAM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3BC775-07D5-6A4D-ADF6-5AE8CBAF3B72}"/>
              </a:ext>
            </a:extLst>
          </p:cNvPr>
          <p:cNvCxnSpPr>
            <a:endCxn id="13" idx="1"/>
          </p:cNvCxnSpPr>
          <p:nvPr/>
        </p:nvCxnSpPr>
        <p:spPr bwMode="gray">
          <a:xfrm>
            <a:off x="9468763" y="3195426"/>
            <a:ext cx="343103" cy="123611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6B81060-49ED-244F-BB69-D260D783E76E}"/>
              </a:ext>
            </a:extLst>
          </p:cNvPr>
          <p:cNvCxnSpPr/>
          <p:nvPr/>
        </p:nvCxnSpPr>
        <p:spPr bwMode="gray">
          <a:xfrm>
            <a:off x="10480574" y="3670706"/>
            <a:ext cx="0" cy="888802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03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D0DB468-042D-EE46-9BC7-7E809AE0F1A1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Orchestration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5E5401-154C-4B46-AB5D-A0C910BDF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Swarm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08FD50-F12D-D34A-BB23-D3D96144F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634" y="811830"/>
            <a:ext cx="7165904" cy="5403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A9088F-03EF-B346-A7C6-4641B05C2865}"/>
              </a:ext>
            </a:extLst>
          </p:cNvPr>
          <p:cNvSpPr txBox="1"/>
          <p:nvPr/>
        </p:nvSpPr>
        <p:spPr>
          <a:xfrm>
            <a:off x="592866" y="1652147"/>
            <a:ext cx="3709311" cy="381642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Dockers version of cluster management and orchestration</a:t>
            </a:r>
          </a:p>
          <a:p>
            <a:pPr algn="l">
              <a:spcAft>
                <a:spcPts val="600"/>
              </a:spcAft>
            </a:pPr>
            <a:endParaRPr lang="en-US" sz="2000" dirty="0">
              <a:solidFill>
                <a:schemeClr val="tx2"/>
              </a:solidFill>
            </a:endParaRPr>
          </a:p>
          <a:p>
            <a:pPr algn="l">
              <a:spcAft>
                <a:spcPts val="600"/>
              </a:spcAft>
            </a:pPr>
            <a:r>
              <a:rPr lang="en-US" sz="2000">
                <a:solidFill>
                  <a:schemeClr val="tx2"/>
                </a:solidFill>
              </a:rPr>
              <a:t>Native to Docker</a:t>
            </a:r>
            <a:endParaRPr lang="en-US" sz="2000" dirty="0">
              <a:solidFill>
                <a:schemeClr val="tx2"/>
              </a:solidFill>
            </a:endParaRPr>
          </a:p>
          <a:p>
            <a:pPr algn="l">
              <a:spcAft>
                <a:spcPts val="600"/>
              </a:spcAft>
            </a:pPr>
            <a:endParaRPr lang="en-US" sz="2000" dirty="0">
              <a:solidFill>
                <a:schemeClr val="tx2"/>
              </a:solidFill>
            </a:endParaRPr>
          </a:p>
          <a:p>
            <a:pPr algn="l"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Provides tools for scaling, networking, securing and maintaining your apps</a:t>
            </a:r>
          </a:p>
          <a:p>
            <a:pPr algn="l">
              <a:spcAft>
                <a:spcPts val="600"/>
              </a:spcAft>
            </a:pPr>
            <a:endParaRPr lang="en-US" sz="2000" dirty="0">
              <a:solidFill>
                <a:schemeClr val="tx2"/>
              </a:solidFill>
            </a:endParaRPr>
          </a:p>
          <a:p>
            <a:pPr algn="l"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54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D9B967-63F6-8A41-8841-B6DC1A0B2F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5477907" cy="4572000"/>
          </a:xfrm>
        </p:spPr>
        <p:txBody>
          <a:bodyPr/>
          <a:lstStyle/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dirty="0"/>
              <a:t>Unsecured communication and unrestricted network traffic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dirty="0"/>
              <a:t>Unrestricted access of process and files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dirty="0"/>
              <a:t>Kernel level threats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dirty="0"/>
              <a:t>Inconsistent update and patching of docker containers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dirty="0"/>
              <a:t>Unverified docker images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B60CAE-6C81-8F48-B839-BB1D863D4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Concerns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4CB1B6-FBFA-EB46-B79E-0DBF5413C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975" y="925509"/>
            <a:ext cx="4463973" cy="2217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EFF6CA-7DE6-3C40-B25B-486565548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956" y="3429000"/>
            <a:ext cx="6184219" cy="250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4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C781D-3032-6D45-8F2B-1D0808457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Example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B73697-CA99-324B-80DA-CD53D41DAD1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Using Containers/Micro-Services</a:t>
            </a:r>
          </a:p>
        </p:txBody>
      </p:sp>
    </p:spTree>
    <p:extLst>
      <p:ext uri="{BB962C8B-B14F-4D97-AF65-F5344CB8AC3E}">
        <p14:creationId xmlns:p14="http://schemas.microsoft.com/office/powerpoint/2010/main" val="49211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nger Point Emoji Png - Right Hand Emoji Png | Transparent PNG Download  #514163 - Vippng">
            <a:extLst>
              <a:ext uri="{FF2B5EF4-FFF2-40B4-BE49-F238E27FC236}">
                <a16:creationId xmlns:a16="http://schemas.microsoft.com/office/drawing/2014/main" id="{B5FD65D9-C5B5-4F44-9893-209B274C3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950039"/>
            <a:ext cx="5893593" cy="387232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A1CFE3-8F56-4D40-82F3-B3A67FD4DCA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593279" y="1600201"/>
            <a:ext cx="6595548" cy="4572000"/>
          </a:xfrm>
        </p:spPr>
        <p:txBody>
          <a:bodyPr>
            <a:normAutofit/>
          </a:bodyPr>
          <a:lstStyle/>
          <a:p>
            <a:r>
              <a:rPr lang="en-US" dirty="0"/>
              <a:t>Go grab a copy of the presentation and playbook to follow along</a:t>
            </a:r>
          </a:p>
          <a:p>
            <a:r>
              <a:rPr lang="en-US" dirty="0"/>
              <a:t>The playbook contains steps and commands we will be using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https://github.com/davemazur/tambootcamp</a:t>
            </a:r>
            <a:r>
              <a:rPr lang="en-US">
                <a:hlinkClick r:id="rId4"/>
              </a:rPr>
              <a:t>-</a:t>
            </a:r>
            <a:r>
              <a:rPr lang="en-US"/>
              <a:t>docker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gitlab.eng.vmware.com</a:t>
            </a:r>
            <a:r>
              <a:rPr lang="en-US" dirty="0"/>
              <a:t>/</a:t>
            </a:r>
            <a:r>
              <a:rPr lang="en-US" dirty="0" err="1"/>
              <a:t>atauber</a:t>
            </a:r>
            <a:r>
              <a:rPr lang="en-US" dirty="0"/>
              <a:t>/tam-modern-apps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E9BE11-5F2B-BB4E-87A0-9ED79BED9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wrap="none" anchor="b">
            <a:normAutofit/>
          </a:bodyPr>
          <a:lstStyle/>
          <a:p>
            <a:r>
              <a:rPr lang="en-US" sz="2600"/>
              <a:t>Presentation and Playbook</a:t>
            </a:r>
          </a:p>
        </p:txBody>
      </p:sp>
    </p:spTree>
    <p:extLst>
      <p:ext uri="{BB962C8B-B14F-4D97-AF65-F5344CB8AC3E}">
        <p14:creationId xmlns:p14="http://schemas.microsoft.com/office/powerpoint/2010/main" val="206818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065CDB-887D-0148-8E9B-BD3CBF08B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vRealize Automation 8.0</a:t>
            </a:r>
          </a:p>
        </p:txBody>
      </p:sp>
      <p:pic>
        <p:nvPicPr>
          <p:cNvPr id="6146" name="Picture 2" descr="PHOTON OS'&quot; &#10;kubernetes &#10;Services &#10;Ingress Controller &#10;Inventory &#10;Blueprint &#10;Automation &#10;Pipeline &#10;Project &#10;Cata log &#10;Provisioning &#10;Relocation &#10;Symphony &#10;Cloud Config &#10;DB Instance Per Service &#10;Postgres Streaming &#10;Replication &#10;bRabbitrvlO ">
            <a:extLst>
              <a:ext uri="{FF2B5EF4-FFF2-40B4-BE49-F238E27FC236}">
                <a16:creationId xmlns:a16="http://schemas.microsoft.com/office/drawing/2014/main" id="{91C50DF6-E0F9-1242-BB62-761285DCB2BD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09" y="1050101"/>
            <a:ext cx="9956572" cy="495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36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05670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B92064-421A-EB42-9F7E-D3DA7A8EBEF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Docker step-by-step tutorial</a:t>
            </a:r>
          </a:p>
          <a:p>
            <a:pPr lvl="1"/>
            <a:r>
              <a:rPr lang="en-US" dirty="0">
                <a:hlinkClick r:id="rId2"/>
              </a:rPr>
              <a:t>https://docs.docker.com/get-started/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https://linuxacademy.com/blog/docker/6-years-of-docker-hands-on-docker-training/</a:t>
            </a:r>
            <a:endParaRPr lang="en-US" dirty="0"/>
          </a:p>
          <a:p>
            <a:pPr>
              <a:buNone/>
            </a:pPr>
            <a:r>
              <a:rPr lang="en-US" dirty="0"/>
              <a:t>Cloud Native Computing Foundation</a:t>
            </a:r>
          </a:p>
          <a:p>
            <a:pPr lvl="1"/>
            <a:r>
              <a:rPr lang="en-US" dirty="0">
                <a:hlinkClick r:id="rId4"/>
              </a:rPr>
              <a:t>https://landscape.cncf.io/</a:t>
            </a:r>
            <a:endParaRPr lang="en-US" dirty="0"/>
          </a:p>
          <a:p>
            <a:r>
              <a:rPr lang="en-US" dirty="0"/>
              <a:t>Cloud Native Applications (CNABU)</a:t>
            </a:r>
          </a:p>
          <a:p>
            <a:pPr marL="742950" lvl="1" indent="-285750"/>
            <a:r>
              <a:rPr lang="en-US" dirty="0">
                <a:hlinkClick r:id="rId5"/>
              </a:rPr>
              <a:t>https://confluence.eng.vmware.com/pages/viewpage.action?pageId=115976924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D94568-E657-7E45-A3FA-7611CEC75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and Tutorials</a:t>
            </a:r>
          </a:p>
        </p:txBody>
      </p:sp>
    </p:spTree>
    <p:extLst>
      <p:ext uri="{BB962C8B-B14F-4D97-AF65-F5344CB8AC3E}">
        <p14:creationId xmlns:p14="http://schemas.microsoft.com/office/powerpoint/2010/main" val="320391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E9DADC-4857-CC46-BB97-F4C152594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Mirantis</a:t>
            </a:r>
            <a:r>
              <a:rPr lang="en-US" dirty="0"/>
              <a:t> Acquires Docker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3FB6E-911C-0942-9ECB-8228488BD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09" y="1376489"/>
            <a:ext cx="7724742" cy="465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8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324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Micro-Service Architecture</a:t>
            </a:r>
          </a:p>
        </p:txBody>
      </p:sp>
    </p:spTree>
    <p:extLst>
      <p:ext uri="{BB962C8B-B14F-4D97-AF65-F5344CB8AC3E}">
        <p14:creationId xmlns:p14="http://schemas.microsoft.com/office/powerpoint/2010/main" val="83637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5963B-002E-B64C-81D7-AE266A644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Traditional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6D29F-53A9-B443-942E-9EDF3530A1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 quick example</a:t>
            </a:r>
          </a:p>
          <a:p>
            <a:r>
              <a:rPr lang="en-US" dirty="0"/>
              <a:t>Everything is tied to a single codebase</a:t>
            </a:r>
          </a:p>
          <a:p>
            <a:r>
              <a:rPr lang="en-US" dirty="0"/>
              <a:t>When one change is made, the entire application has to change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02FA1A-B595-AF45-BB6B-59B9EFD7107B}"/>
              </a:ext>
            </a:extLst>
          </p:cNvPr>
          <p:cNvSpPr/>
          <p:nvPr/>
        </p:nvSpPr>
        <p:spPr>
          <a:xfrm>
            <a:off x="1136068" y="5001486"/>
            <a:ext cx="5694219" cy="7757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Operating System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EEAD2D-937E-3C48-B556-6A8C97B32445}"/>
              </a:ext>
            </a:extLst>
          </p:cNvPr>
          <p:cNvSpPr/>
          <p:nvPr/>
        </p:nvSpPr>
        <p:spPr>
          <a:xfrm>
            <a:off x="1136067" y="4054030"/>
            <a:ext cx="5694219" cy="77571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Database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22896E-B2C6-074C-A7AC-F33CC974DE28}"/>
              </a:ext>
            </a:extLst>
          </p:cNvPr>
          <p:cNvSpPr/>
          <p:nvPr/>
        </p:nvSpPr>
        <p:spPr>
          <a:xfrm>
            <a:off x="1136066" y="3106574"/>
            <a:ext cx="5694219" cy="775713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Web/App Server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477AC2-D4EF-544D-B360-A26C6705C1F7}"/>
              </a:ext>
            </a:extLst>
          </p:cNvPr>
          <p:cNvSpPr/>
          <p:nvPr/>
        </p:nvSpPr>
        <p:spPr>
          <a:xfrm>
            <a:off x="1136065" y="2111303"/>
            <a:ext cx="5694219" cy="7757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91619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FA865-9BCC-EC47-87A5-B3C799559D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3251585"/>
            <a:ext cx="4924486" cy="2719023"/>
          </a:xfrm>
        </p:spPr>
        <p:txBody>
          <a:bodyPr/>
          <a:lstStyle/>
          <a:p>
            <a:r>
              <a:rPr lang="en-US" dirty="0"/>
              <a:t>Increased resilience</a:t>
            </a:r>
          </a:p>
          <a:p>
            <a:r>
              <a:rPr lang="en-US" dirty="0"/>
              <a:t>Improved scalability</a:t>
            </a:r>
          </a:p>
          <a:p>
            <a:r>
              <a:rPr lang="en-US" dirty="0"/>
              <a:t>The right tool for the right task</a:t>
            </a:r>
          </a:p>
          <a:p>
            <a:r>
              <a:rPr lang="en-US" dirty="0"/>
              <a:t>Faster time to market</a:t>
            </a:r>
          </a:p>
          <a:p>
            <a:r>
              <a:rPr lang="en-US" dirty="0"/>
              <a:t>Easier debugging and maintenance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E1E17E-B8C3-F14B-A77F-F886353D2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to Switch to Micro-services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57B065-886F-8241-942C-9C42D80B1666}"/>
              </a:ext>
            </a:extLst>
          </p:cNvPr>
          <p:cNvSpPr txBox="1"/>
          <p:nvPr/>
        </p:nvSpPr>
        <p:spPr>
          <a:xfrm>
            <a:off x="571316" y="1231498"/>
            <a:ext cx="10955815" cy="1484405"/>
          </a:xfrm>
          <a:prstGeom prst="rect">
            <a:avLst/>
          </a:prstGeom>
          <a:ln w="44450">
            <a:solidFill>
              <a:schemeClr val="accent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/>
              <a:t>Micro-services is an architectural style in which applications are decomposed into loosely coupled services</a:t>
            </a:r>
          </a:p>
          <a:p>
            <a:pPr algn="ctr">
              <a:spcAft>
                <a:spcPts val="600"/>
              </a:spcAft>
            </a:pPr>
            <a:endParaRPr lang="en-US" sz="1200" dirty="0"/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1AC0EEE6-3288-6445-AF11-97C7EA2A798B}"/>
              </a:ext>
            </a:extLst>
          </p:cNvPr>
          <p:cNvSpPr/>
          <p:nvPr/>
        </p:nvSpPr>
        <p:spPr>
          <a:xfrm>
            <a:off x="9819098" y="5561233"/>
            <a:ext cx="1288473" cy="818747"/>
          </a:xfrm>
          <a:prstGeom prst="ca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A2BC94-EF09-CD47-9FCA-EF230843E81E}"/>
              </a:ext>
            </a:extLst>
          </p:cNvPr>
          <p:cNvSpPr/>
          <p:nvPr/>
        </p:nvSpPr>
        <p:spPr>
          <a:xfrm>
            <a:off x="6363870" y="4611094"/>
            <a:ext cx="1567152" cy="52894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Micro-service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D56BCE-D6C5-5441-A938-FE55D1384DCF}"/>
              </a:ext>
            </a:extLst>
          </p:cNvPr>
          <p:cNvSpPr/>
          <p:nvPr/>
        </p:nvSpPr>
        <p:spPr>
          <a:xfrm>
            <a:off x="8021814" y="4611094"/>
            <a:ext cx="1567152" cy="52894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Micro-service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5F0D0C-EF60-EE44-BD89-27CFEF90DCD2}"/>
              </a:ext>
            </a:extLst>
          </p:cNvPr>
          <p:cNvSpPr/>
          <p:nvPr/>
        </p:nvSpPr>
        <p:spPr>
          <a:xfrm>
            <a:off x="9679758" y="4611094"/>
            <a:ext cx="1567152" cy="528941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Micro-service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7E3D8F-B621-3B45-BEFC-7884B2068615}"/>
              </a:ext>
            </a:extLst>
          </p:cNvPr>
          <p:cNvSpPr/>
          <p:nvPr/>
        </p:nvSpPr>
        <p:spPr>
          <a:xfrm>
            <a:off x="8805390" y="3487846"/>
            <a:ext cx="1567152" cy="52894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Micro-service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512DDA-3EA3-9C46-9921-27D452626810}"/>
              </a:ext>
            </a:extLst>
          </p:cNvPr>
          <p:cNvSpPr/>
          <p:nvPr/>
        </p:nvSpPr>
        <p:spPr>
          <a:xfrm>
            <a:off x="6363870" y="3487847"/>
            <a:ext cx="1567152" cy="52894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Micro-service UI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9AE9E8-6B20-AD40-A74D-061F69E23506}"/>
              </a:ext>
            </a:extLst>
          </p:cNvPr>
          <p:cNvCxnSpPr>
            <a:endCxn id="5" idx="0"/>
          </p:cNvCxnSpPr>
          <p:nvPr/>
        </p:nvCxnSpPr>
        <p:spPr bwMode="gray">
          <a:xfrm>
            <a:off x="7147446" y="4016787"/>
            <a:ext cx="0" cy="5943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94D17CC-6DDE-DC49-89DD-3FCAC53024A5}"/>
              </a:ext>
            </a:extLst>
          </p:cNvPr>
          <p:cNvCxnSpPr>
            <a:cxnSpLocks/>
            <a:endCxn id="11" idx="0"/>
          </p:cNvCxnSpPr>
          <p:nvPr/>
        </p:nvCxnSpPr>
        <p:spPr bwMode="gray">
          <a:xfrm flipH="1">
            <a:off x="8805390" y="4016787"/>
            <a:ext cx="783576" cy="5943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3858B84-8EFD-B24E-9D77-8C4D152C01B3}"/>
              </a:ext>
            </a:extLst>
          </p:cNvPr>
          <p:cNvCxnSpPr>
            <a:cxnSpLocks/>
            <a:endCxn id="12" idx="0"/>
          </p:cNvCxnSpPr>
          <p:nvPr/>
        </p:nvCxnSpPr>
        <p:spPr bwMode="gray">
          <a:xfrm>
            <a:off x="9588966" y="4016786"/>
            <a:ext cx="874368" cy="5943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FF5948-F3E5-9C45-A621-01E200F529A8}"/>
              </a:ext>
            </a:extLst>
          </p:cNvPr>
          <p:cNvCxnSpPr>
            <a:cxnSpLocks/>
          </p:cNvCxnSpPr>
          <p:nvPr/>
        </p:nvCxnSpPr>
        <p:spPr bwMode="gray">
          <a:xfrm>
            <a:off x="10463333" y="5093270"/>
            <a:ext cx="1" cy="4441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00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164742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52A6FB-AD0E-44DC-B4CC-D5FE9475E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Market Data...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5A0EF5-16F5-F849-99D2-D6146D0AC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66" y="1376021"/>
            <a:ext cx="7042968" cy="473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50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52A6FB-AD0E-44DC-B4CC-D5FE9475E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Docker Data...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88EBAC-4103-C444-A780-BF4F1B826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09" y="1091251"/>
            <a:ext cx="7615067" cy="502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5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_white_16x9">
  <a:themeElements>
    <a:clrScheme name="VMware 2019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</a:custClrLst>
  <a:extLst>
    <a:ext uri="{05A4C25C-085E-4340-85A3-A5531E510DB2}">
      <thm15:themeFamily xmlns:thm15="http://schemas.microsoft.com/office/thememl/2012/main" name="VMware Corporate Toolkit Light_2019_08_01_hr" id="{099EF800-CB1D-B842-A4B0-15348CCF50E3}" vid="{0192E771-25FF-0B43-B26E-678C9C680C9B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1497</Words>
  <Application>Microsoft Macintosh PowerPoint</Application>
  <PresentationFormat>Custom</PresentationFormat>
  <Paragraphs>275</Paragraphs>
  <Slides>34</Slides>
  <Notes>14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Camphor Std</vt:lpstr>
      <vt:lpstr>Metropolis</vt:lpstr>
      <vt:lpstr>Metropolis Light</vt:lpstr>
      <vt:lpstr>Open Sans</vt:lpstr>
      <vt:lpstr>VMware_white_16x9</vt:lpstr>
      <vt:lpstr>Docker Concepts</vt:lpstr>
      <vt:lpstr>PowerPoint Presentation</vt:lpstr>
      <vt:lpstr>Presentation and Playbook</vt:lpstr>
      <vt:lpstr>Introduction to Micro-Service Architecture</vt:lpstr>
      <vt:lpstr>What’s Wrong with Traditional Applications</vt:lpstr>
      <vt:lpstr>Reasons to Switch to Micro-services</vt:lpstr>
      <vt:lpstr>Containers</vt:lpstr>
      <vt:lpstr>A Little Market Data...</vt:lpstr>
      <vt:lpstr>A Little Docker Data...</vt:lpstr>
      <vt:lpstr>What’s a Container?</vt:lpstr>
      <vt:lpstr>Containers vs VMs</vt:lpstr>
      <vt:lpstr>Container Runtime Formats</vt:lpstr>
      <vt:lpstr>Docker Engine</vt:lpstr>
      <vt:lpstr>Dockershim Deprecation</vt:lpstr>
      <vt:lpstr>Docker</vt:lpstr>
      <vt:lpstr>Docker Defined</vt:lpstr>
      <vt:lpstr>Container Examples</vt:lpstr>
      <vt:lpstr>Basic Container Architecture</vt:lpstr>
      <vt:lpstr>Dockerfile</vt:lpstr>
      <vt:lpstr>Dockerfile Example</vt:lpstr>
      <vt:lpstr>Docker Flow</vt:lpstr>
      <vt:lpstr>Basic Docker Commands</vt:lpstr>
      <vt:lpstr>Docker Compose</vt:lpstr>
      <vt:lpstr>Docker Networks</vt:lpstr>
      <vt:lpstr>Docker Storage</vt:lpstr>
      <vt:lpstr>Docker Plugins</vt:lpstr>
      <vt:lpstr>Docker Swarm</vt:lpstr>
      <vt:lpstr>Security Concerns</vt:lpstr>
      <vt:lpstr>Product Example</vt:lpstr>
      <vt:lpstr>vRealize Automation 8.0</vt:lpstr>
      <vt:lpstr>Additional Information</vt:lpstr>
      <vt:lpstr>Information and Tutorials</vt:lpstr>
      <vt:lpstr>Mirantis Acquires Docker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Dave Mazur</dc:creator>
  <cp:lastModifiedBy/>
  <cp:revision>1</cp:revision>
  <dcterms:created xsi:type="dcterms:W3CDTF">2020-08-14T12:40:52Z</dcterms:created>
  <dcterms:modified xsi:type="dcterms:W3CDTF">2021-02-24T14:40:48Z</dcterms:modified>
</cp:coreProperties>
</file>